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09"/>
  </p:notesMasterIdLst>
  <p:handoutMasterIdLst>
    <p:handoutMasterId r:id="rId410"/>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354" r:id="rId231"/>
    <p:sldId id="1355" r:id="rId232"/>
    <p:sldId id="1356" r:id="rId233"/>
    <p:sldId id="1357" r:id="rId234"/>
    <p:sldId id="1358" r:id="rId235"/>
    <p:sldId id="1112" r:id="rId236"/>
    <p:sldId id="1113" r:id="rId237"/>
    <p:sldId id="1114" r:id="rId238"/>
    <p:sldId id="1115" r:id="rId239"/>
    <p:sldId id="1116" r:id="rId240"/>
    <p:sldId id="1117" r:id="rId241"/>
    <p:sldId id="1118" r:id="rId242"/>
    <p:sldId id="1119" r:id="rId243"/>
    <p:sldId id="1120" r:id="rId244"/>
    <p:sldId id="1124" r:id="rId245"/>
    <p:sldId id="1121" r:id="rId246"/>
    <p:sldId id="1122" r:id="rId247"/>
    <p:sldId id="1123" r:id="rId248"/>
    <p:sldId id="1004" r:id="rId249"/>
    <p:sldId id="1005" r:id="rId250"/>
    <p:sldId id="1006" r:id="rId251"/>
    <p:sldId id="1125" r:id="rId252"/>
    <p:sldId id="1126" r:id="rId253"/>
    <p:sldId id="1127" r:id="rId254"/>
    <p:sldId id="1128" r:id="rId255"/>
    <p:sldId id="1129" r:id="rId256"/>
    <p:sldId id="1130" r:id="rId257"/>
    <p:sldId id="1131" r:id="rId258"/>
    <p:sldId id="1132" r:id="rId259"/>
    <p:sldId id="1133" r:id="rId260"/>
    <p:sldId id="1134" r:id="rId261"/>
    <p:sldId id="1135" r:id="rId262"/>
    <p:sldId id="1297" r:id="rId263"/>
    <p:sldId id="1298" r:id="rId264"/>
    <p:sldId id="1301" r:id="rId265"/>
    <p:sldId id="1302" r:id="rId266"/>
    <p:sldId id="1303" r:id="rId267"/>
    <p:sldId id="1304" r:id="rId268"/>
    <p:sldId id="1305" r:id="rId269"/>
    <p:sldId id="1306" r:id="rId270"/>
    <p:sldId id="1307" r:id="rId271"/>
    <p:sldId id="1359" r:id="rId272"/>
    <p:sldId id="1308" r:id="rId273"/>
    <p:sldId id="1309" r:id="rId274"/>
    <p:sldId id="1310" r:id="rId275"/>
    <p:sldId id="1312" r:id="rId276"/>
    <p:sldId id="1313" r:id="rId277"/>
    <p:sldId id="1314" r:id="rId278"/>
    <p:sldId id="1360" r:id="rId279"/>
    <p:sldId id="1362" r:id="rId280"/>
    <p:sldId id="1363" r:id="rId281"/>
    <p:sldId id="1364" r:id="rId282"/>
    <p:sldId id="1361" r:id="rId283"/>
    <p:sldId id="1315" r:id="rId284"/>
    <p:sldId id="1365" r:id="rId285"/>
    <p:sldId id="1316" r:id="rId286"/>
    <p:sldId id="1366" r:id="rId287"/>
    <p:sldId id="1367" r:id="rId288"/>
    <p:sldId id="1368" r:id="rId289"/>
    <p:sldId id="1369" r:id="rId290"/>
    <p:sldId id="1380" r:id="rId291"/>
    <p:sldId id="1370" r:id="rId292"/>
    <p:sldId id="1371" r:id="rId293"/>
    <p:sldId id="1372" r:id="rId294"/>
    <p:sldId id="1373" r:id="rId295"/>
    <p:sldId id="1374" r:id="rId296"/>
    <p:sldId id="1375" r:id="rId297"/>
    <p:sldId id="1376" r:id="rId298"/>
    <p:sldId id="1377" r:id="rId299"/>
    <p:sldId id="1378" r:id="rId300"/>
    <p:sldId id="1379" r:id="rId301"/>
    <p:sldId id="1139" r:id="rId302"/>
    <p:sldId id="1140" r:id="rId303"/>
    <p:sldId id="1317" r:id="rId304"/>
    <p:sldId id="1141" r:id="rId305"/>
    <p:sldId id="1318" r:id="rId306"/>
    <p:sldId id="1320" r:id="rId307"/>
    <p:sldId id="1319" r:id="rId308"/>
    <p:sldId id="1321" r:id="rId309"/>
    <p:sldId id="1322" r:id="rId310"/>
    <p:sldId id="1323" r:id="rId311"/>
    <p:sldId id="1299" r:id="rId312"/>
    <p:sldId id="1143" r:id="rId313"/>
    <p:sldId id="1144" r:id="rId314"/>
    <p:sldId id="1145" r:id="rId315"/>
    <p:sldId id="1146" r:id="rId316"/>
    <p:sldId id="1147" r:id="rId317"/>
    <p:sldId id="1148" r:id="rId318"/>
    <p:sldId id="1149" r:id="rId319"/>
    <p:sldId id="1150" r:id="rId320"/>
    <p:sldId id="1151" r:id="rId321"/>
    <p:sldId id="1152" r:id="rId322"/>
    <p:sldId id="1153" r:id="rId323"/>
    <p:sldId id="1154" r:id="rId324"/>
    <p:sldId id="1155" r:id="rId325"/>
    <p:sldId id="1156" r:id="rId326"/>
    <p:sldId id="1157" r:id="rId327"/>
    <p:sldId id="1158" r:id="rId328"/>
    <p:sldId id="1159" r:id="rId329"/>
    <p:sldId id="1160" r:id="rId330"/>
    <p:sldId id="1161" r:id="rId331"/>
    <p:sldId id="1162" r:id="rId332"/>
    <p:sldId id="1163" r:id="rId333"/>
    <p:sldId id="1164" r:id="rId334"/>
    <p:sldId id="1165" r:id="rId335"/>
    <p:sldId id="1166" r:id="rId336"/>
    <p:sldId id="1167" r:id="rId337"/>
    <p:sldId id="1168" r:id="rId338"/>
    <p:sldId id="1169" r:id="rId339"/>
    <p:sldId id="1170" r:id="rId340"/>
    <p:sldId id="1171" r:id="rId341"/>
    <p:sldId id="1172" r:id="rId342"/>
    <p:sldId id="1173" r:id="rId343"/>
    <p:sldId id="1174" r:id="rId344"/>
    <p:sldId id="1007" r:id="rId345"/>
    <p:sldId id="1008" r:id="rId346"/>
    <p:sldId id="1009" r:id="rId347"/>
    <p:sldId id="1239" r:id="rId348"/>
    <p:sldId id="1240" r:id="rId349"/>
    <p:sldId id="1241" r:id="rId350"/>
    <p:sldId id="1242" r:id="rId351"/>
    <p:sldId id="1243" r:id="rId352"/>
    <p:sldId id="1244" r:id="rId353"/>
    <p:sldId id="1245" r:id="rId354"/>
    <p:sldId id="1254" r:id="rId355"/>
    <p:sldId id="1246" r:id="rId356"/>
    <p:sldId id="1247" r:id="rId357"/>
    <p:sldId id="1248" r:id="rId358"/>
    <p:sldId id="1249" r:id="rId359"/>
    <p:sldId id="1381" r:id="rId360"/>
    <p:sldId id="1384" r:id="rId361"/>
    <p:sldId id="1382" r:id="rId362"/>
    <p:sldId id="1383" r:id="rId363"/>
    <p:sldId id="1385" r:id="rId364"/>
    <p:sldId id="1386" r:id="rId365"/>
    <p:sldId id="1387" r:id="rId366"/>
    <p:sldId id="1388" r:id="rId367"/>
    <p:sldId id="1389" r:id="rId368"/>
    <p:sldId id="1390" r:id="rId369"/>
    <p:sldId id="1391" r:id="rId370"/>
    <p:sldId id="1392" r:id="rId371"/>
    <p:sldId id="1393" r:id="rId372"/>
    <p:sldId id="1250" r:id="rId373"/>
    <p:sldId id="1251" r:id="rId374"/>
    <p:sldId id="1252" r:id="rId375"/>
    <p:sldId id="1253" r:id="rId376"/>
    <p:sldId id="1256" r:id="rId377"/>
    <p:sldId id="1255" r:id="rId378"/>
    <p:sldId id="1259" r:id="rId379"/>
    <p:sldId id="1260" r:id="rId380"/>
    <p:sldId id="1261" r:id="rId381"/>
    <p:sldId id="1262" r:id="rId382"/>
    <p:sldId id="1263" r:id="rId383"/>
    <p:sldId id="1264" r:id="rId384"/>
    <p:sldId id="1265" r:id="rId385"/>
    <p:sldId id="1266" r:id="rId386"/>
    <p:sldId id="1267" r:id="rId387"/>
    <p:sldId id="1268" r:id="rId388"/>
    <p:sldId id="1269" r:id="rId389"/>
    <p:sldId id="1270" r:id="rId390"/>
    <p:sldId id="1271" r:id="rId391"/>
    <p:sldId id="1272" r:id="rId392"/>
    <p:sldId id="1273" r:id="rId393"/>
    <p:sldId id="1274" r:id="rId394"/>
    <p:sldId id="1275" r:id="rId395"/>
    <p:sldId id="1276" r:id="rId396"/>
    <p:sldId id="1277" r:id="rId397"/>
    <p:sldId id="1278" r:id="rId398"/>
    <p:sldId id="1279" r:id="rId399"/>
    <p:sldId id="1280" r:id="rId400"/>
    <p:sldId id="1281" r:id="rId401"/>
    <p:sldId id="1282" r:id="rId402"/>
    <p:sldId id="1283" r:id="rId403"/>
    <p:sldId id="1285" r:id="rId404"/>
    <p:sldId id="1284" r:id="rId405"/>
    <p:sldId id="1286" r:id="rId406"/>
    <p:sldId id="1287" r:id="rId407"/>
    <p:sldId id="1288" r:id="rId408"/>
  </p:sldIdLst>
  <p:sldSz cx="10440988" cy="6858000"/>
  <p:notesSz cx="6797675" cy="9926638"/>
  <p:embeddedFontLst>
    <p:embeddedFont>
      <p:font typeface="Calvin" panose="020B0600000101010101"/>
      <p:regular r:id="rId411"/>
    </p:embeddedFont>
    <p:embeddedFont>
      <p:font typeface="Cambria Math" panose="02040503050406030204" pitchFamily="18" charset="0"/>
      <p:regular r:id="rId412"/>
    </p:embeddedFont>
    <p:embeddedFont>
      <p:font typeface="Candara" panose="020E0502030303020204" pitchFamily="34" charset="0"/>
      <p:regular r:id="rId413"/>
      <p:bold r:id="rId414"/>
      <p:italic r:id="rId415"/>
      <p:boldItalic r:id="rId416"/>
    </p:embeddedFont>
    <p:embeddedFont>
      <p:font typeface="Consolas" panose="020B0609020204030204" pitchFamily="49" charset="0"/>
      <p:regular r:id="rId417"/>
      <p:bold r:id="rId418"/>
      <p:italic r:id="rId419"/>
      <p:boldItalic r:id="rId420"/>
    </p:embeddedFont>
    <p:embeddedFont>
      <p:font typeface="Microsoft Sans Serif" panose="020B0604020202020204" pitchFamily="34" charset="0"/>
      <p:regular r:id="rId421"/>
    </p:embeddedFont>
    <p:embeddedFont>
      <p:font typeface="고도 B" panose="02000503000000020004" pitchFamily="2" charset="-127"/>
      <p:regular r:id="rId422"/>
    </p:embeddedFont>
    <p:embeddedFont>
      <p:font typeface="고도 M" panose="02000503000000020004" pitchFamily="2" charset="-127"/>
      <p:regular r:id="rId423"/>
    </p:embeddedFont>
    <p:embeddedFont>
      <p:font typeface="나눔스퀘어 ExtraBold" panose="020B0600000101010101" pitchFamily="50" charset="-127"/>
      <p:bold r:id="rId424"/>
    </p:embeddedFont>
    <p:embeddedFont>
      <p:font typeface="맑은 고딕" panose="020B0503020000020004" pitchFamily="50" charset="-127"/>
      <p:regular r:id="rId425"/>
      <p:bold r:id="rId426"/>
    </p:embeddedFont>
    <p:embeddedFont>
      <p:font typeface="맑은 고딕" panose="020B0503020000020004" pitchFamily="50" charset="-127"/>
      <p:regular r:id="rId425"/>
      <p:bold r:id="rId426"/>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font" Target="fonts/font3.fntdata"/><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font" Target="fonts/font14.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font" Target="fonts/font5.fntdata"/><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font" Target="fonts/font16.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font" Target="fonts/font7.fntdata"/><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presProps" Target="presProps.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font" Target="fonts/font9.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notesMaster" Target="notesMasters/notesMaster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handoutMaster" Target="handoutMasters/handoutMaster1.xml"/><Relationship Id="rId431" Type="http://schemas.openxmlformats.org/officeDocument/2006/relationships/tableStyles" Target="tableStyle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font" Target="fonts/font11.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font" Target="fonts/font1.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font" Target="fonts/font12.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font" Target="fonts/font2.fntdata"/><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font" Target="fonts/font13.fntdata"/><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font" Target="fonts/font4.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font" Target="fonts/font15.fntdata"/><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font" Target="fonts/font6.fntdata"/><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commentAuthors" Target="commentAuthors.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font" Target="fonts/font8.fntdata"/><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420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4.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74.jpeg"/><Relationship Id="rId7" Type="http://schemas.openxmlformats.org/officeDocument/2006/relationships/image" Target="../media/image283.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82.svg"/><Relationship Id="rId5" Type="http://schemas.openxmlformats.org/officeDocument/2006/relationships/image" Target="../media/image281.png"/><Relationship Id="rId10" Type="http://schemas.openxmlformats.org/officeDocument/2006/relationships/image" Target="../media/image286.svg"/><Relationship Id="rId4" Type="http://schemas.openxmlformats.org/officeDocument/2006/relationships/image" Target="../media/image275.jpeg"/><Relationship Id="rId9" Type="http://schemas.openxmlformats.org/officeDocument/2006/relationships/image" Target="../media/image285.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0.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2.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81.png"/><Relationship Id="rId17" Type="http://schemas.openxmlformats.org/officeDocument/2006/relationships/image" Target="../media/image286.svg"/><Relationship Id="rId2" Type="http://schemas.openxmlformats.org/officeDocument/2006/relationships/notesSlide" Target="../notesSlides/notesSlide217.xml"/><Relationship Id="rId16"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84.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3.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4.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3.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2.svg"/><Relationship Id="rId5" Type="http://schemas.openxmlformats.org/officeDocument/2006/relationships/image" Target="../media/image299.png"/><Relationship Id="rId15" Type="http://schemas.openxmlformats.org/officeDocument/2006/relationships/image" Target="../media/image286.svg"/><Relationship Id="rId10" Type="http://schemas.openxmlformats.org/officeDocument/2006/relationships/image" Target="../media/image281.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5.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52.png"/></Relationships>
</file>

<file path=ppt/slides/_rels/slide256.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0.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95.xml"/><Relationship Id="rId1" Type="http://schemas.openxmlformats.org/officeDocument/2006/relationships/slideLayout" Target="../slideLayouts/slideLayout2.xml"/><Relationship Id="rId4" Type="http://schemas.openxmlformats.org/officeDocument/2006/relationships/image" Target="../media/image357.svg"/></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306.xml"/><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79.pn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8.xml"/><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31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309.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7.png"/></Relationships>
</file>

<file path=ppt/slides/_rels/slide315.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notesSlide" Target="../notesSlides/notesSlide310.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19.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39.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8.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48.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43.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4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85.png"/><Relationship Id="rId7" Type="http://schemas.openxmlformats.org/officeDocument/2006/relationships/image" Target="../media/image439.png"/><Relationship Id="rId12" Type="http://schemas.openxmlformats.org/officeDocument/2006/relationships/image" Target="../media/image384.png"/><Relationship Id="rId17" Type="http://schemas.openxmlformats.org/officeDocument/2006/relationships/image" Target="../media/image449.png"/><Relationship Id="rId2" Type="http://schemas.openxmlformats.org/officeDocument/2006/relationships/notesSlide" Target="../notesSlides/notesSlide344.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45.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51.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png"/><Relationship Id="rId10" Type="http://schemas.openxmlformats.org/officeDocument/2006/relationships/image" Target="../media/image393.png"/><Relationship Id="rId4" Type="http://schemas.openxmlformats.org/officeDocument/2006/relationships/image" Target="../media/image387.png"/><Relationship Id="rId9" Type="http://schemas.openxmlformats.org/officeDocument/2006/relationships/image" Target="../media/image392.png"/></Relationships>
</file>

<file path=ppt/slides/_rels/slide352.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396.png"/><Relationship Id="rId17" Type="http://schemas.openxmlformats.org/officeDocument/2006/relationships/image" Target="../media/image489.png"/><Relationship Id="rId2" Type="http://schemas.openxmlformats.org/officeDocument/2006/relationships/notesSlide" Target="../notesSlides/notesSlide347.xml"/><Relationship Id="rId1" Type="http://schemas.openxmlformats.org/officeDocument/2006/relationships/slideLayout" Target="../slideLayouts/slideLayout2.xml"/><Relationship Id="rId19" Type="http://schemas.openxmlformats.org/officeDocument/2006/relationships/image" Target="../media/image490.png"/><Relationship Id="rId14" Type="http://schemas.openxmlformats.org/officeDocument/2006/relationships/image" Target="../media/image486.png"/></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99.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8.png"/><Relationship Id="rId2" Type="http://schemas.openxmlformats.org/officeDocument/2006/relationships/notesSlide" Target="../notesSlides/notesSlide349.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397.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s>
</file>

<file path=ppt/slides/_rels/slide35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56.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01.png"/><Relationship Id="rId2" Type="http://schemas.openxmlformats.org/officeDocument/2006/relationships/notesSlide" Target="../notesSlides/notesSlide351.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00.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402.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357.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notesSlide" Target="../notesSlides/notesSlide354.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411.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472.png"/><Relationship Id="rId2" Type="http://schemas.openxmlformats.org/officeDocument/2006/relationships/notesSlide" Target="../notesSlides/notesSlide355.xml"/><Relationship Id="rId16" Type="http://schemas.openxmlformats.org/officeDocument/2006/relationships/image" Target="../media/image471.png"/><Relationship Id="rId20"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474.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476.png"/></Relationships>
</file>

<file path=ppt/slides/_rels/slide361.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411.png"/><Relationship Id="rId3" Type="http://schemas.openxmlformats.org/officeDocument/2006/relationships/image" Target="../media/image477.png"/><Relationship Id="rId21" Type="http://schemas.openxmlformats.org/officeDocument/2006/relationships/image" Target="../media/image523.png"/><Relationship Id="rId7" Type="http://schemas.openxmlformats.org/officeDocument/2006/relationships/image" Target="../media/image481.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56.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479.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28.png"/></Relationships>
</file>

<file path=ppt/slides/_rels/slide362.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29.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7.png"/><Relationship Id="rId2" Type="http://schemas.openxmlformats.org/officeDocument/2006/relationships/notesSlide" Target="../notesSlides/notesSlide357.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46.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45.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44.png"/><Relationship Id="rId27" Type="http://schemas.openxmlformats.org/officeDocument/2006/relationships/image" Target="../media/image549.png"/></Relationships>
</file>

<file path=ppt/slides/_rels/slide363.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55.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54.png"/><Relationship Id="rId2" Type="http://schemas.openxmlformats.org/officeDocument/2006/relationships/notesSlide" Target="../notesSlides/notesSlide358.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53.png"/><Relationship Id="rId5" Type="http://schemas.openxmlformats.org/officeDocument/2006/relationships/image" Target="../media/image405.png"/><Relationship Id="rId10" Type="http://schemas.openxmlformats.org/officeDocument/2006/relationships/image" Target="../media/image552.png"/><Relationship Id="rId4" Type="http://schemas.openxmlformats.org/officeDocument/2006/relationships/image" Target="../media/image404.png"/><Relationship Id="rId9" Type="http://schemas.openxmlformats.org/officeDocument/2006/relationships/image" Target="../media/image409.png"/></Relationships>
</file>

<file path=ppt/slides/_rels/slide364.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56.png"/><Relationship Id="rId2" Type="http://schemas.openxmlformats.org/officeDocument/2006/relationships/notesSlide" Target="../notesSlides/notesSlide359.xml"/><Relationship Id="rId16" Type="http://schemas.openxmlformats.org/officeDocument/2006/relationships/image" Target="../media/image471.png"/><Relationship Id="rId20" Type="http://schemas.openxmlformats.org/officeDocument/2006/relationships/image" Target="../media/image558.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57.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60.png"/></Relationships>
</file>

<file path=ppt/slides/_rels/slide365.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0.png"/><Relationship Id="rId3" Type="http://schemas.openxmlformats.org/officeDocument/2006/relationships/image" Target="../media/image561.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0.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63.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67.png"/></Relationships>
</file>

<file path=ppt/slides/_rels/slide366.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68.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71.png"/><Relationship Id="rId2" Type="http://schemas.openxmlformats.org/officeDocument/2006/relationships/notesSlide" Target="../notesSlides/notesSlide361.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0.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69.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411.png"/><Relationship Id="rId27" Type="http://schemas.openxmlformats.org/officeDocument/2006/relationships/image" Target="../media/image549.png"/></Relationships>
</file>

<file path=ppt/slides/_rels/slide367.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76.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74.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73.png"/><Relationship Id="rId5" Type="http://schemas.openxmlformats.org/officeDocument/2006/relationships/image" Target="../media/image405.png"/><Relationship Id="rId10" Type="http://schemas.openxmlformats.org/officeDocument/2006/relationships/image" Target="../media/image572.png"/><Relationship Id="rId4" Type="http://schemas.openxmlformats.org/officeDocument/2006/relationships/image" Target="../media/image404.png"/><Relationship Id="rId9" Type="http://schemas.openxmlformats.org/officeDocument/2006/relationships/image" Target="../media/image409.png"/></Relationships>
</file>

<file path=ppt/slides/_rels/slide368.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77.png"/><Relationship Id="rId2" Type="http://schemas.openxmlformats.org/officeDocument/2006/relationships/notesSlide" Target="../notesSlides/notesSlide363.xml"/><Relationship Id="rId16" Type="http://schemas.openxmlformats.org/officeDocument/2006/relationships/image" Target="../media/image471.png"/><Relationship Id="rId20"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78.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73.png"/></Relationships>
</file>

<file path=ppt/slides/_rels/slide369.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7.png"/><Relationship Id="rId3" Type="http://schemas.openxmlformats.org/officeDocument/2006/relationships/image" Target="../media/image580.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4.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81.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7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9.png"/><Relationship Id="rId3" Type="http://schemas.openxmlformats.org/officeDocument/2006/relationships/image" Target="../media/image583.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8.png"/><Relationship Id="rId2" Type="http://schemas.openxmlformats.org/officeDocument/2006/relationships/notesSlide" Target="../notesSlides/notesSlide365.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1.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85.png"/><Relationship Id="rId28" Type="http://schemas.openxmlformats.org/officeDocument/2006/relationships/image" Target="../media/image551.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84.png"/><Relationship Id="rId27" Type="http://schemas.openxmlformats.org/officeDocument/2006/relationships/image" Target="../media/image550.png"/></Relationships>
</file>

<file path=ppt/slides/_rels/slide371.xml.rels><?xml version="1.0" encoding="UTF-8" standalone="yes"?>
<Relationships xmlns="http://schemas.openxmlformats.org/package/2006/relationships"><Relationship Id="rId8" Type="http://schemas.openxmlformats.org/officeDocument/2006/relationships/image" Target="../media/image5260.png"/><Relationship Id="rId13" Type="http://schemas.openxmlformats.org/officeDocument/2006/relationships/image" Target="../media/image5311.png"/><Relationship Id="rId18" Type="http://schemas.openxmlformats.org/officeDocument/2006/relationships/image" Target="../media/image5360.png"/><Relationship Id="rId26" Type="http://schemas.openxmlformats.org/officeDocument/2006/relationships/image" Target="../media/image5440.png"/><Relationship Id="rId3" Type="http://schemas.openxmlformats.org/officeDocument/2006/relationships/image" Target="../media/image5210.png"/><Relationship Id="rId21" Type="http://schemas.openxmlformats.org/officeDocument/2006/relationships/image" Target="../media/image5390.png"/><Relationship Id="rId7" Type="http://schemas.openxmlformats.org/officeDocument/2006/relationships/image" Target="../media/image5250.png"/><Relationship Id="rId12" Type="http://schemas.openxmlformats.org/officeDocument/2006/relationships/image" Target="../media/image5300.png"/><Relationship Id="rId17" Type="http://schemas.openxmlformats.org/officeDocument/2006/relationships/image" Target="../media/image5350.png"/><Relationship Id="rId25" Type="http://schemas.openxmlformats.org/officeDocument/2006/relationships/image" Target="../media/image5430.png"/><Relationship Id="rId2" Type="http://schemas.openxmlformats.org/officeDocument/2006/relationships/notesSlide" Target="../notesSlides/notesSlide366.xml"/><Relationship Id="rId16" Type="http://schemas.openxmlformats.org/officeDocument/2006/relationships/image" Target="../media/image5340.png"/><Relationship Id="rId20" Type="http://schemas.openxmlformats.org/officeDocument/2006/relationships/image" Target="../media/image538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image" Target="../media/image5290.png"/><Relationship Id="rId24" Type="http://schemas.openxmlformats.org/officeDocument/2006/relationships/image" Target="../media/image5420.png"/><Relationship Id="rId5" Type="http://schemas.openxmlformats.org/officeDocument/2006/relationships/image" Target="../media/image5230.png"/><Relationship Id="rId15" Type="http://schemas.openxmlformats.org/officeDocument/2006/relationships/image" Target="../media/image5330.png"/><Relationship Id="rId23" Type="http://schemas.openxmlformats.org/officeDocument/2006/relationships/image" Target="../media/image5410.png"/><Relationship Id="rId10" Type="http://schemas.openxmlformats.org/officeDocument/2006/relationships/image" Target="../media/image5280.png"/><Relationship Id="rId19" Type="http://schemas.openxmlformats.org/officeDocument/2006/relationships/image" Target="../media/image5370.png"/><Relationship Id="rId4" Type="http://schemas.openxmlformats.org/officeDocument/2006/relationships/image" Target="../media/image5220.png"/><Relationship Id="rId9" Type="http://schemas.openxmlformats.org/officeDocument/2006/relationships/image" Target="../media/image5270.png"/><Relationship Id="rId14" Type="http://schemas.openxmlformats.org/officeDocument/2006/relationships/image" Target="../media/image5320.png"/><Relationship Id="rId22" Type="http://schemas.openxmlformats.org/officeDocument/2006/relationships/image" Target="../media/image5400.png"/><Relationship Id="rId27" Type="http://schemas.openxmlformats.org/officeDocument/2006/relationships/image" Target="../media/image5450.png"/></Relationships>
</file>

<file path=ppt/slides/_rels/slide372.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88.png"/><Relationship Id="rId2" Type="http://schemas.openxmlformats.org/officeDocument/2006/relationships/notesSlide" Target="../notesSlides/notesSlide367.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20.png"/></Relationships>
</file>

<file path=ppt/slides/_rels/slide373.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68.xml"/><Relationship Id="rId1" Type="http://schemas.openxmlformats.org/officeDocument/2006/relationships/slideLayout" Target="../slideLayouts/slideLayout2.xml"/><Relationship Id="rId10" Type="http://schemas.openxmlformats.org/officeDocument/2006/relationships/image" Target="../media/image5570.png"/><Relationship Id="rId9" Type="http://schemas.openxmlformats.org/officeDocument/2006/relationships/image" Target="../media/image5520.png"/></Relationships>
</file>

<file path=ppt/slides/_rels/slide374.xml.rels><?xml version="1.0" encoding="UTF-8" standalone="yes"?>
<Relationships xmlns="http://schemas.openxmlformats.org/package/2006/relationships"><Relationship Id="rId3" Type="http://schemas.openxmlformats.org/officeDocument/2006/relationships/image" Target="../media/image5530.png"/><Relationship Id="rId7" Type="http://schemas.openxmlformats.org/officeDocument/2006/relationships/image" Target="../media/image5580.png"/><Relationship Id="rId2" Type="http://schemas.openxmlformats.org/officeDocument/2006/relationships/notesSlide" Target="../notesSlides/notesSlide369.xml"/><Relationship Id="rId1" Type="http://schemas.openxmlformats.org/officeDocument/2006/relationships/slideLayout" Target="../slideLayouts/slideLayout2.xml"/><Relationship Id="rId5" Type="http://schemas.openxmlformats.org/officeDocument/2006/relationships/image" Target="../media/image5550.png"/><Relationship Id="rId4" Type="http://schemas.openxmlformats.org/officeDocument/2006/relationships/image" Target="../media/image5540.png"/></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589.png"/><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86.xml"/><Relationship Id="rId1" Type="http://schemas.openxmlformats.org/officeDocument/2006/relationships/slideLayout" Target="../slideLayouts/slideLayout2.xml"/><Relationship Id="rId4" Type="http://schemas.openxmlformats.org/officeDocument/2006/relationships/image" Target="../media/image591.png"/></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notesSlide" Target="../notesSlides/notesSlide392.xml"/><Relationship Id="rId1" Type="http://schemas.openxmlformats.org/officeDocument/2006/relationships/slideLayout" Target="../slideLayouts/slideLayout2.xml"/><Relationship Id="rId4" Type="http://schemas.openxmlformats.org/officeDocument/2006/relationships/image" Target="../media/image593.png"/></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395.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01.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396.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notesSlide" Target="../notesSlides/notesSlide400.xml"/><Relationship Id="rId1" Type="http://schemas.openxmlformats.org/officeDocument/2006/relationships/slideLayout" Target="../slideLayouts/slideLayout2.xml"/><Relationship Id="rId4" Type="http://schemas.openxmlformats.org/officeDocument/2006/relationships/image" Target="../media/image595.png"/></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31009" y="5925937"/>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5537" y="4565565"/>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5537" y="4565565"/>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88675"/>
            <a:ext cx="709734" cy="4087"/>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4638" y="3895592"/>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01204"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4614"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73311"/>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8206719" y="1337722"/>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p:txBody>
      </p:sp>
    </p:spTree>
    <p:extLst>
      <p:ext uri="{BB962C8B-B14F-4D97-AF65-F5344CB8AC3E}">
        <p14:creationId xmlns:p14="http://schemas.microsoft.com/office/powerpoint/2010/main" val="306644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56614" y="1398520"/>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147732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a:p>
            <a:pPr algn="l"/>
            <a:endParaRPr lang="en-US" altLang="ko-KR" sz="1800">
              <a:solidFill>
                <a:schemeClr val="tx1"/>
              </a:solidFill>
              <a:latin typeface="Consolas" panose="020B0609020204030204" pitchFamily="49" charset="0"/>
            </a:endParaRPr>
          </a:p>
          <a:p>
            <a:pPr algn="l"/>
            <a:endParaRPr lang="ko-KR" altLang="en-US" sz="18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91997" y="3122932"/>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70678" y="4796930"/>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932045" y="270782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439381"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617778"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058263"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36659"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302729" y="225071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899101" y="225071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[1,2], [3,4] ], [ [5,6], [7,8]]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a:p>
            <a:r>
              <a:rPr lang="en-US" altLang="ko-KR" sz="2000">
                <a:solidFill>
                  <a:schemeClr val="tx1"/>
                </a:solidFill>
                <a:latin typeface="Consolas" panose="020B0609020204030204" pitchFamily="49" charset="0"/>
              </a:rPr>
              <a:t>len(a[0][0])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9490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30418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50803" y="4042201"/>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grpSp>
        <p:nvGrpSpPr>
          <p:cNvPr id="22" name="그룹 21">
            <a:extLst>
              <a:ext uri="{FF2B5EF4-FFF2-40B4-BE49-F238E27FC236}">
                <a16:creationId xmlns:a16="http://schemas.microsoft.com/office/drawing/2014/main" id="{E68777D2-EF48-4C41-B9DF-0D14D546AAA5}"/>
              </a:ext>
            </a:extLst>
          </p:cNvPr>
          <p:cNvGrpSpPr/>
          <p:nvPr/>
        </p:nvGrpSpPr>
        <p:grpSpPr>
          <a:xfrm>
            <a:off x="3471514" y="4042201"/>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9202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60130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47923" y="4042201"/>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68634" y="4042201"/>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AD57E06D-1E6F-4F77-B8FE-93575D53BD0F}"/>
              </a:ext>
            </a:extLst>
          </p:cNvPr>
          <p:cNvSpPr txBox="1"/>
          <p:nvPr/>
        </p:nvSpPr>
        <p:spPr>
          <a:xfrm>
            <a:off x="2960142" y="349492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0373174-5752-4C63-94EF-D979C47F1F5F}"/>
              </a:ext>
            </a:extLst>
          </p:cNvPr>
          <p:cNvSpPr txBox="1"/>
          <p:nvPr/>
        </p:nvSpPr>
        <p:spPr>
          <a:xfrm>
            <a:off x="1903656" y="363253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[1], [2] ], [[3],[4]] ], </a:t>
            </a:r>
          </a:p>
          <a:p>
            <a:r>
              <a:rPr lang="en-US" altLang="ko-KR" sz="2000">
                <a:solidFill>
                  <a:schemeClr val="tx1"/>
                </a:solidFill>
                <a:latin typeface="Consolas" panose="020B0609020204030204" pitchFamily="49" charset="0"/>
              </a:rPr>
              <a:t>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len(a[0][0][0])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8066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994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408621"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73977"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2" name="그룹 21">
            <a:extLst>
              <a:ext uri="{FF2B5EF4-FFF2-40B4-BE49-F238E27FC236}">
                <a16:creationId xmlns:a16="http://schemas.microsoft.com/office/drawing/2014/main" id="{E68777D2-EF48-4C41-B9DF-0D14D546AAA5}"/>
              </a:ext>
            </a:extLst>
          </p:cNvPr>
          <p:cNvGrpSpPr/>
          <p:nvPr/>
        </p:nvGrpSpPr>
        <p:grpSpPr>
          <a:xfrm>
            <a:off x="3429332" y="4042179"/>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778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706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5741" y="4042179"/>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6452" y="4042179"/>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33" name="직사각형 32">
            <a:extLst>
              <a:ext uri="{FF2B5EF4-FFF2-40B4-BE49-F238E27FC236}">
                <a16:creationId xmlns:a16="http://schemas.microsoft.com/office/drawing/2014/main" id="{3E2C9904-BF7A-4A42-BC42-AB46817FE9B2}"/>
              </a:ext>
            </a:extLst>
          </p:cNvPr>
          <p:cNvSpPr/>
          <p:nvPr/>
        </p:nvSpPr>
        <p:spPr>
          <a:xfrm>
            <a:off x="1538924" y="4153023"/>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3E05388-BFA8-43E2-B0E3-46A660EB9175}"/>
              </a:ext>
            </a:extLst>
          </p:cNvPr>
          <p:cNvSpPr/>
          <p:nvPr/>
        </p:nvSpPr>
        <p:spPr>
          <a:xfrm>
            <a:off x="2400171"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F426174-73FF-4A0C-81C5-683ACD048F93}"/>
              </a:ext>
            </a:extLst>
          </p:cNvPr>
          <p:cNvSpPr/>
          <p:nvPr/>
        </p:nvSpPr>
        <p:spPr>
          <a:xfrm>
            <a:off x="356770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ED4561B-EBDA-4B20-B5E3-2C8789DB94EC}"/>
              </a:ext>
            </a:extLst>
          </p:cNvPr>
          <p:cNvSpPr/>
          <p:nvPr/>
        </p:nvSpPr>
        <p:spPr>
          <a:xfrm>
            <a:off x="443284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8F51739-E3B7-4F84-9037-089D16EDE5A6}"/>
              </a:ext>
            </a:extLst>
          </p:cNvPr>
          <p:cNvSpPr/>
          <p:nvPr/>
        </p:nvSpPr>
        <p:spPr>
          <a:xfrm>
            <a:off x="5839225"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F1D33FA-75C9-4A10-BAC8-F92A3761DF70}"/>
              </a:ext>
            </a:extLst>
          </p:cNvPr>
          <p:cNvSpPr/>
          <p:nvPr/>
        </p:nvSpPr>
        <p:spPr>
          <a:xfrm>
            <a:off x="6704367"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A856EF5-78C5-4393-BF32-41C304A9616C}"/>
              </a:ext>
            </a:extLst>
          </p:cNvPr>
          <p:cNvSpPr/>
          <p:nvPr/>
        </p:nvSpPr>
        <p:spPr>
          <a:xfrm>
            <a:off x="785921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0BBB138-03D1-4A4A-8772-2F4A9731B672}"/>
              </a:ext>
            </a:extLst>
          </p:cNvPr>
          <p:cNvSpPr/>
          <p:nvPr/>
        </p:nvSpPr>
        <p:spPr>
          <a:xfrm>
            <a:off x="872435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4772460"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[[4],[5],[6]],</a:t>
            </a:r>
          </a:p>
          <a:p>
            <a:r>
              <a:rPr lang="en-US" altLang="ko-KR" sz="2400">
                <a:solidFill>
                  <a:schemeClr val="tx1"/>
                </a:solidFill>
                <a:latin typeface="Consolas" panose="020B0609020204030204" pitchFamily="49" charset="0"/>
              </a:rPr>
              <a:t>       [[7],[8],[9]]  ]  ] </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len(a)</a:t>
            </a:r>
          </a:p>
          <a:p>
            <a:r>
              <a:rPr lang="en-US" altLang="ko-KR" sz="2400">
                <a:solidFill>
                  <a:schemeClr val="tx1"/>
                </a:solidFill>
                <a:latin typeface="Consolas" panose="020B0609020204030204" pitchFamily="49" charset="0"/>
              </a:rPr>
              <a:t>len(a[0])</a:t>
            </a:r>
          </a:p>
          <a:p>
            <a:r>
              <a:rPr lang="en-US" altLang="ko-KR" sz="2400">
                <a:solidFill>
                  <a:schemeClr val="tx1"/>
                </a:solidFill>
                <a:latin typeface="Consolas" panose="020B0609020204030204" pitchFamily="49" charset="0"/>
              </a:rPr>
              <a:t>len(a[0][0])</a:t>
            </a:r>
          </a:p>
          <a:p>
            <a:r>
              <a:rPr lang="en-US" altLang="ko-KR" sz="2400">
                <a:solidFill>
                  <a:schemeClr val="tx1"/>
                </a:solidFill>
                <a:latin typeface="Consolas" panose="020B0609020204030204" pitchFamily="49" charset="0"/>
              </a:rPr>
              <a:t>len(a[0][0][0])</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51966" y="4323452"/>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94164"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82969"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71775" y="4440950"/>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65264" y="4562023"/>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63885" y="4572378"/>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52691" y="4572378"/>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65539" y="465178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99799" y="4651779"/>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222839" y="4651778"/>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41721" y="464529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90017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527771"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39292"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86173"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81938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9057776"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492835"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9057776"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492835"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057776" y="4760899"/>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7265308"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7265308"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395190"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830249"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7265308"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61048" y="6382588"/>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555308" y="941521"/>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  [[[1.,10.,-1.]], [[1.,10.,-1.]]],  [[[1.,10.,-1.]],[[1.,10.,-1.]]]  ])</a:t>
            </a:r>
          </a:p>
        </p:txBody>
      </p:sp>
      <p:sp>
        <p:nvSpPr>
          <p:cNvPr id="3" name="TextBox 2">
            <a:extLst>
              <a:ext uri="{FF2B5EF4-FFF2-40B4-BE49-F238E27FC236}">
                <a16:creationId xmlns:a16="http://schemas.microsoft.com/office/drawing/2014/main" id="{6C5B3228-ABC8-4D17-B278-14D45952A206}"/>
              </a:ext>
            </a:extLst>
          </p:cNvPr>
          <p:cNvSpPr txBox="1"/>
          <p:nvPr/>
        </p:nvSpPr>
        <p:spPr>
          <a:xfrm>
            <a:off x="249464" y="2656400"/>
            <a:ext cx="3034974"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weight</a:t>
            </a:r>
            <a:r>
              <a:rPr lang="en-US" altLang="ko-KR" err="1">
                <a:solidFill>
                  <a:schemeClr val="tx1"/>
                </a:solidFill>
                <a:latin typeface="Consolas" panose="020B0609020204030204" pitchFamily="49" charset="0"/>
              </a:rPr>
              <a:t>.</a:t>
            </a:r>
            <a:r>
              <a:rPr lang="en-US" altLang="ko-KR">
                <a:solidFill>
                  <a:schemeClr val="tx1"/>
                </a:solidFill>
                <a:latin typeface="Consolas" panose="020B0609020204030204" pitchFamily="49" charset="0"/>
              </a:rPr>
              <a:t>shape (2, 2, 1, 3)</a:t>
            </a:r>
          </a:p>
        </p:txBody>
      </p:sp>
      <p:sp>
        <p:nvSpPr>
          <p:cNvPr id="2" name="직사각형 1">
            <a:extLst>
              <a:ext uri="{FF2B5EF4-FFF2-40B4-BE49-F238E27FC236}">
                <a16:creationId xmlns:a16="http://schemas.microsoft.com/office/drawing/2014/main" id="{9449E680-EDB7-415A-B62F-878EFD166A5B}"/>
              </a:ext>
            </a:extLst>
          </p:cNvPr>
          <p:cNvSpPr/>
          <p:nvPr/>
        </p:nvSpPr>
        <p:spPr>
          <a:xfrm>
            <a:off x="757292"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9915CB7-B064-4039-9012-82FD548BBD04}"/>
              </a:ext>
            </a:extLst>
          </p:cNvPr>
          <p:cNvSpPr/>
          <p:nvPr/>
        </p:nvSpPr>
        <p:spPr>
          <a:xfrm>
            <a:off x="4933817"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321E66A2-29F9-40E5-9F29-E1B5D82F2FA8}"/>
              </a:ext>
            </a:extLst>
          </p:cNvPr>
          <p:cNvSpPr/>
          <p:nvPr/>
        </p:nvSpPr>
        <p:spPr>
          <a:xfrm>
            <a:off x="847051"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4FF03B-CDE3-4E0A-B7C9-6C3135A7EC7D}"/>
              </a:ext>
            </a:extLst>
          </p:cNvPr>
          <p:cNvSpPr/>
          <p:nvPr/>
        </p:nvSpPr>
        <p:spPr>
          <a:xfrm>
            <a:off x="2845554"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4BA21C-53C0-4703-809E-4135AF95D95A}"/>
              </a:ext>
            </a:extLst>
          </p:cNvPr>
          <p:cNvSpPr/>
          <p:nvPr/>
        </p:nvSpPr>
        <p:spPr>
          <a:xfrm>
            <a:off x="932578"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FA8BDAE-5F0D-471F-9362-FB9D28C7A1E5}"/>
              </a:ext>
            </a:extLst>
          </p:cNvPr>
          <p:cNvSpPr/>
          <p:nvPr/>
        </p:nvSpPr>
        <p:spPr>
          <a:xfrm>
            <a:off x="101810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2A5966-20E1-4391-8D51-7E1B648B71B4}"/>
              </a:ext>
            </a:extLst>
          </p:cNvPr>
          <p:cNvSpPr/>
          <p:nvPr/>
        </p:nvSpPr>
        <p:spPr>
          <a:xfrm>
            <a:off x="1568827"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F86BB1D-046B-4127-B6D7-BDE71C63BA52}"/>
              </a:ext>
            </a:extLst>
          </p:cNvPr>
          <p:cNvSpPr/>
          <p:nvPr/>
        </p:nvSpPr>
        <p:spPr>
          <a:xfrm>
            <a:off x="211955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4752DEA-1B30-45E4-99D4-E0EC5FA43719}"/>
              </a:ext>
            </a:extLst>
          </p:cNvPr>
          <p:cNvSpPr/>
          <p:nvPr/>
        </p:nvSpPr>
        <p:spPr>
          <a:xfrm>
            <a:off x="2931081"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A1A20A8-76D7-4FF8-ABBC-E2C31E3A716F}"/>
              </a:ext>
            </a:extLst>
          </p:cNvPr>
          <p:cNvSpPr/>
          <p:nvPr/>
        </p:nvSpPr>
        <p:spPr>
          <a:xfrm>
            <a:off x="301660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909E2AE-D4BC-4911-B445-1057C31C8B85}"/>
              </a:ext>
            </a:extLst>
          </p:cNvPr>
          <p:cNvSpPr/>
          <p:nvPr/>
        </p:nvSpPr>
        <p:spPr>
          <a:xfrm>
            <a:off x="35673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D00B6D3-FF92-4E04-9321-F0FC2B71E280}"/>
              </a:ext>
            </a:extLst>
          </p:cNvPr>
          <p:cNvSpPr/>
          <p:nvPr/>
        </p:nvSpPr>
        <p:spPr>
          <a:xfrm>
            <a:off x="411805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6B70233-6C63-450B-A666-467213E1FA95}"/>
              </a:ext>
            </a:extLst>
          </p:cNvPr>
          <p:cNvSpPr/>
          <p:nvPr/>
        </p:nvSpPr>
        <p:spPr>
          <a:xfrm>
            <a:off x="5023576"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07E689C-C733-459E-88CB-76E432D68FC2}"/>
              </a:ext>
            </a:extLst>
          </p:cNvPr>
          <p:cNvSpPr/>
          <p:nvPr/>
        </p:nvSpPr>
        <p:spPr>
          <a:xfrm>
            <a:off x="7022079"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6D80CD9-28E8-4BF3-80B0-FEDE3C824CFB}"/>
              </a:ext>
            </a:extLst>
          </p:cNvPr>
          <p:cNvSpPr/>
          <p:nvPr/>
        </p:nvSpPr>
        <p:spPr>
          <a:xfrm>
            <a:off x="5109103"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B113F4E-63B8-44AE-9037-ADF154CB6991}"/>
              </a:ext>
            </a:extLst>
          </p:cNvPr>
          <p:cNvSpPr/>
          <p:nvPr/>
        </p:nvSpPr>
        <p:spPr>
          <a:xfrm>
            <a:off x="51946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74F392D-8720-483D-8357-8C70645F1A63}"/>
              </a:ext>
            </a:extLst>
          </p:cNvPr>
          <p:cNvSpPr/>
          <p:nvPr/>
        </p:nvSpPr>
        <p:spPr>
          <a:xfrm>
            <a:off x="5745352"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E513641-E08A-4A33-9435-C2476C9DEEF6}"/>
              </a:ext>
            </a:extLst>
          </p:cNvPr>
          <p:cNvSpPr/>
          <p:nvPr/>
        </p:nvSpPr>
        <p:spPr>
          <a:xfrm>
            <a:off x="629607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C5DD5C9-C20D-4E4B-A8D0-05827730108E}"/>
              </a:ext>
            </a:extLst>
          </p:cNvPr>
          <p:cNvSpPr/>
          <p:nvPr/>
        </p:nvSpPr>
        <p:spPr>
          <a:xfrm>
            <a:off x="7107606"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462830-334F-49C0-9812-B1E13A3DE41D}"/>
              </a:ext>
            </a:extLst>
          </p:cNvPr>
          <p:cNvSpPr/>
          <p:nvPr/>
        </p:nvSpPr>
        <p:spPr>
          <a:xfrm>
            <a:off x="719313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81B79F0-BE63-43CC-886E-198B508F5F14}"/>
              </a:ext>
            </a:extLst>
          </p:cNvPr>
          <p:cNvSpPr/>
          <p:nvPr/>
        </p:nvSpPr>
        <p:spPr>
          <a:xfrm>
            <a:off x="774385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6C1D0E8-F50A-4CB0-87D6-A5FED5C273FD}"/>
              </a:ext>
            </a:extLst>
          </p:cNvPr>
          <p:cNvSpPr/>
          <p:nvPr/>
        </p:nvSpPr>
        <p:spPr>
          <a:xfrm>
            <a:off x="829457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B3D8B6C-C125-4BD1-B852-438CC2A46649}"/>
              </a:ext>
            </a:extLst>
          </p:cNvPr>
          <p:cNvSpPr/>
          <p:nvPr/>
        </p:nvSpPr>
        <p:spPr>
          <a:xfrm>
            <a:off x="7477291"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2804DFC-D4C1-478A-9B35-8731561AD859}"/>
              </a:ext>
            </a:extLst>
          </p:cNvPr>
          <p:cNvSpPr/>
          <p:nvPr/>
        </p:nvSpPr>
        <p:spPr>
          <a:xfrm>
            <a:off x="7912350"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56C7280-78E3-46D4-A40C-E607EDB4D6E2}"/>
              </a:ext>
            </a:extLst>
          </p:cNvPr>
          <p:cNvSpPr/>
          <p:nvPr/>
        </p:nvSpPr>
        <p:spPr>
          <a:xfrm>
            <a:off x="7477291"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6902AA5-42BC-42C7-BC42-46110962A978}"/>
              </a:ext>
            </a:extLst>
          </p:cNvPr>
          <p:cNvSpPr/>
          <p:nvPr/>
        </p:nvSpPr>
        <p:spPr>
          <a:xfrm>
            <a:off x="7912350"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ABA03A7-1775-4BA5-BD04-FDBBE7DF7EC6}"/>
              </a:ext>
            </a:extLst>
          </p:cNvPr>
          <p:cNvSpPr/>
          <p:nvPr/>
        </p:nvSpPr>
        <p:spPr>
          <a:xfrm>
            <a:off x="85451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B979BA-431C-4A00-A625-C6EEBFD0D313}"/>
              </a:ext>
            </a:extLst>
          </p:cNvPr>
          <p:cNvSpPr/>
          <p:nvPr/>
        </p:nvSpPr>
        <p:spPr>
          <a:xfrm>
            <a:off x="89802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97222DC-B863-48C9-B2EF-36AEF905E2E4}"/>
              </a:ext>
            </a:extLst>
          </p:cNvPr>
          <p:cNvSpPr/>
          <p:nvPr/>
        </p:nvSpPr>
        <p:spPr>
          <a:xfrm>
            <a:off x="85451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D90BCBD-3025-4E7D-B617-992A3E12C941}"/>
              </a:ext>
            </a:extLst>
          </p:cNvPr>
          <p:cNvSpPr/>
          <p:nvPr/>
        </p:nvSpPr>
        <p:spPr>
          <a:xfrm>
            <a:off x="89802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E8F8A9-9C76-4467-874C-983049C7FF7E}"/>
              </a:ext>
            </a:extLst>
          </p:cNvPr>
          <p:cNvSpPr/>
          <p:nvPr/>
        </p:nvSpPr>
        <p:spPr>
          <a:xfrm>
            <a:off x="2977708"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CBB7A16-693D-4B69-9C8A-683E0024F124}"/>
              </a:ext>
            </a:extLst>
          </p:cNvPr>
          <p:cNvSpPr/>
          <p:nvPr/>
        </p:nvSpPr>
        <p:spPr>
          <a:xfrm>
            <a:off x="3412767"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8EA0606-7156-4052-9EEA-6EC7B1701782}"/>
              </a:ext>
            </a:extLst>
          </p:cNvPr>
          <p:cNvSpPr/>
          <p:nvPr/>
        </p:nvSpPr>
        <p:spPr>
          <a:xfrm>
            <a:off x="3847826"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1F42D24-17DA-4D36-A90E-646E62EC4AE9}"/>
              </a:ext>
            </a:extLst>
          </p:cNvPr>
          <p:cNvSpPr/>
          <p:nvPr/>
        </p:nvSpPr>
        <p:spPr>
          <a:xfrm>
            <a:off x="2977708"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7D5E0D-830D-4C14-BC4A-D624FCBEEE73}"/>
              </a:ext>
            </a:extLst>
          </p:cNvPr>
          <p:cNvSpPr/>
          <p:nvPr/>
        </p:nvSpPr>
        <p:spPr>
          <a:xfrm>
            <a:off x="3412767"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5056C89-327C-4430-B93E-659453C820DB}"/>
              </a:ext>
            </a:extLst>
          </p:cNvPr>
          <p:cNvSpPr/>
          <p:nvPr/>
        </p:nvSpPr>
        <p:spPr>
          <a:xfrm>
            <a:off x="3847826"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C53FBF9-48F0-4EA5-962C-0BCAD3EA6D85}"/>
              </a:ext>
            </a:extLst>
          </p:cNvPr>
          <p:cNvSpPr/>
          <p:nvPr/>
        </p:nvSpPr>
        <p:spPr>
          <a:xfrm>
            <a:off x="2977708"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8672" name="직사각형 28671">
            <a:extLst>
              <a:ext uri="{FF2B5EF4-FFF2-40B4-BE49-F238E27FC236}">
                <a16:creationId xmlns:a16="http://schemas.microsoft.com/office/drawing/2014/main" id="{67B1039B-2D39-4C14-A959-91517AB8194C}"/>
              </a:ext>
            </a:extLst>
          </p:cNvPr>
          <p:cNvSpPr/>
          <p:nvPr/>
        </p:nvSpPr>
        <p:spPr>
          <a:xfrm>
            <a:off x="3412767"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673" name="직사각형 28672">
            <a:extLst>
              <a:ext uri="{FF2B5EF4-FFF2-40B4-BE49-F238E27FC236}">
                <a16:creationId xmlns:a16="http://schemas.microsoft.com/office/drawing/2014/main" id="{C0346FBC-CA04-4020-96E6-878B738B86DE}"/>
              </a:ext>
            </a:extLst>
          </p:cNvPr>
          <p:cNvSpPr/>
          <p:nvPr/>
        </p:nvSpPr>
        <p:spPr>
          <a:xfrm>
            <a:off x="3847826"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8674" name="직사각형 28673">
            <a:extLst>
              <a:ext uri="{FF2B5EF4-FFF2-40B4-BE49-F238E27FC236}">
                <a16:creationId xmlns:a16="http://schemas.microsoft.com/office/drawing/2014/main" id="{C1F72784-110B-459B-9E6E-E23A32880230}"/>
              </a:ext>
            </a:extLst>
          </p:cNvPr>
          <p:cNvSpPr/>
          <p:nvPr/>
        </p:nvSpPr>
        <p:spPr>
          <a:xfrm>
            <a:off x="4278083"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6" name="직사각형 28675">
            <a:extLst>
              <a:ext uri="{FF2B5EF4-FFF2-40B4-BE49-F238E27FC236}">
                <a16:creationId xmlns:a16="http://schemas.microsoft.com/office/drawing/2014/main" id="{F7382813-259A-46EE-A693-584A0DD18C06}"/>
              </a:ext>
            </a:extLst>
          </p:cNvPr>
          <p:cNvSpPr/>
          <p:nvPr/>
        </p:nvSpPr>
        <p:spPr>
          <a:xfrm>
            <a:off x="4278083"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7" name="직사각형 28676">
            <a:extLst>
              <a:ext uri="{FF2B5EF4-FFF2-40B4-BE49-F238E27FC236}">
                <a16:creationId xmlns:a16="http://schemas.microsoft.com/office/drawing/2014/main" id="{2E7CD415-705E-43A0-8CC0-F4ECE4C2C464}"/>
              </a:ext>
            </a:extLst>
          </p:cNvPr>
          <p:cNvSpPr/>
          <p:nvPr/>
        </p:nvSpPr>
        <p:spPr>
          <a:xfrm>
            <a:off x="4278083"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8" name="직사각형 28677">
            <a:extLst>
              <a:ext uri="{FF2B5EF4-FFF2-40B4-BE49-F238E27FC236}">
                <a16:creationId xmlns:a16="http://schemas.microsoft.com/office/drawing/2014/main" id="{E80632DA-06B4-473A-8ECB-FC230A73D7A7}"/>
              </a:ext>
            </a:extLst>
          </p:cNvPr>
          <p:cNvSpPr/>
          <p:nvPr/>
        </p:nvSpPr>
        <p:spPr>
          <a:xfrm>
            <a:off x="2977708"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9" name="직사각형 28678">
            <a:extLst>
              <a:ext uri="{FF2B5EF4-FFF2-40B4-BE49-F238E27FC236}">
                <a16:creationId xmlns:a16="http://schemas.microsoft.com/office/drawing/2014/main" id="{4ABAA079-7BE2-4C03-A2C4-853F547BE7E7}"/>
              </a:ext>
            </a:extLst>
          </p:cNvPr>
          <p:cNvSpPr/>
          <p:nvPr/>
        </p:nvSpPr>
        <p:spPr>
          <a:xfrm>
            <a:off x="3412767"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0" name="직사각형 28679">
            <a:extLst>
              <a:ext uri="{FF2B5EF4-FFF2-40B4-BE49-F238E27FC236}">
                <a16:creationId xmlns:a16="http://schemas.microsoft.com/office/drawing/2014/main" id="{0CA5D758-86A8-4749-9E7D-A49153613B49}"/>
              </a:ext>
            </a:extLst>
          </p:cNvPr>
          <p:cNvSpPr/>
          <p:nvPr/>
        </p:nvSpPr>
        <p:spPr>
          <a:xfrm>
            <a:off x="3847826"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1" name="직사각형 28680">
            <a:extLst>
              <a:ext uri="{FF2B5EF4-FFF2-40B4-BE49-F238E27FC236}">
                <a16:creationId xmlns:a16="http://schemas.microsoft.com/office/drawing/2014/main" id="{1EBB6FCF-0FC7-43C9-AB55-7E2A103833E5}"/>
              </a:ext>
            </a:extLst>
          </p:cNvPr>
          <p:cNvSpPr/>
          <p:nvPr/>
        </p:nvSpPr>
        <p:spPr>
          <a:xfrm>
            <a:off x="4278083"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FAB432B3-4F52-4EA2-AECD-C5B40A4EA0B0}"/>
              </a:ext>
            </a:extLst>
          </p:cNvPr>
          <p:cNvSpPr txBox="1"/>
          <p:nvPr/>
        </p:nvSpPr>
        <p:spPr>
          <a:xfrm>
            <a:off x="0" y="3083564"/>
            <a:ext cx="2963698" cy="3293209"/>
          </a:xfrm>
          <a:prstGeom prst="rect">
            <a:avLst/>
          </a:prstGeom>
          <a:noFill/>
        </p:spPr>
        <p:txBody>
          <a:bodyPr wrap="square">
            <a:spAutoFit/>
          </a:bodyPr>
          <a:lstStyle/>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endParaRPr lang="ko-KR" altLang="en-US">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A949C03-EB21-424D-BCB6-D3846F0429A2}"/>
              </a:ext>
            </a:extLst>
          </p:cNvPr>
          <p:cNvSpPr/>
          <p:nvPr/>
        </p:nvSpPr>
        <p:spPr>
          <a:xfrm>
            <a:off x="6370945"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0597093-FB1C-4E99-A914-3DD46EAF21EB}"/>
              </a:ext>
            </a:extLst>
          </p:cNvPr>
          <p:cNvSpPr/>
          <p:nvPr/>
        </p:nvSpPr>
        <p:spPr>
          <a:xfrm>
            <a:off x="6806004"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2AD8913-144F-43A2-B499-54C79270730D}"/>
              </a:ext>
            </a:extLst>
          </p:cNvPr>
          <p:cNvSpPr/>
          <p:nvPr/>
        </p:nvSpPr>
        <p:spPr>
          <a:xfrm>
            <a:off x="6370945"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71262EC-BC0B-481B-8F35-5BDE68915277}"/>
              </a:ext>
            </a:extLst>
          </p:cNvPr>
          <p:cNvSpPr/>
          <p:nvPr/>
        </p:nvSpPr>
        <p:spPr>
          <a:xfrm>
            <a:off x="6806004"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 # (2,2)</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DB14E5C-7053-444F-AC6F-1FDEA41A5265}"/>
              </a:ext>
            </a:extLst>
          </p:cNvPr>
          <p:cNvSpPr/>
          <p:nvPr/>
        </p:nvSpPr>
        <p:spPr>
          <a:xfrm>
            <a:off x="-833883" y="3372265"/>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8228414-5C9C-43DE-8DA8-C3182B026144}"/>
              </a:ext>
            </a:extLst>
          </p:cNvPr>
          <p:cNvSpPr/>
          <p:nvPr/>
        </p:nvSpPr>
        <p:spPr>
          <a:xfrm>
            <a:off x="1983859" y="3372264"/>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9832B6C-3286-4EEE-AC93-588B3742B073}"/>
              </a:ext>
            </a:extLst>
          </p:cNvPr>
          <p:cNvSpPr/>
          <p:nvPr/>
        </p:nvSpPr>
        <p:spPr>
          <a:xfrm>
            <a:off x="4801600" y="3372263"/>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8CCB1A5-4893-4360-AF64-D54F694E45CA}"/>
              </a:ext>
            </a:extLst>
          </p:cNvPr>
          <p:cNvSpPr/>
          <p:nvPr/>
        </p:nvSpPr>
        <p:spPr>
          <a:xfrm>
            <a:off x="7619342" y="3372262"/>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B054E2A-5BDD-41F9-8C98-B1D16F1693B1}"/>
              </a:ext>
            </a:extLst>
          </p:cNvPr>
          <p:cNvSpPr/>
          <p:nvPr/>
        </p:nvSpPr>
        <p:spPr>
          <a:xfrm>
            <a:off x="-734995" y="3431885"/>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D9D358B-98CA-4C3A-B1B1-F6E1EB565A19}"/>
              </a:ext>
            </a:extLst>
          </p:cNvPr>
          <p:cNvSpPr/>
          <p:nvPr/>
        </p:nvSpPr>
        <p:spPr>
          <a:xfrm>
            <a:off x="135058" y="34318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323333-F200-411E-9940-05011DF38ECA}"/>
              </a:ext>
            </a:extLst>
          </p:cNvPr>
          <p:cNvSpPr/>
          <p:nvPr/>
        </p:nvSpPr>
        <p:spPr>
          <a:xfrm>
            <a:off x="1005109" y="343188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E893D6A-1B0F-46C6-96CF-66A11C4ECD1D}"/>
              </a:ext>
            </a:extLst>
          </p:cNvPr>
          <p:cNvSpPr/>
          <p:nvPr/>
        </p:nvSpPr>
        <p:spPr>
          <a:xfrm>
            <a:off x="-6280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DD099DC-05B4-470A-986A-5ED28BB0516F}"/>
              </a:ext>
            </a:extLst>
          </p:cNvPr>
          <p:cNvSpPr/>
          <p:nvPr/>
        </p:nvSpPr>
        <p:spPr>
          <a:xfrm>
            <a:off x="-2956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F89A2DC-012A-4B36-A7D9-5438520F020F}"/>
              </a:ext>
            </a:extLst>
          </p:cNvPr>
          <p:cNvSpPr/>
          <p:nvPr/>
        </p:nvSpPr>
        <p:spPr>
          <a:xfrm>
            <a:off x="2420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9B8F335-90EA-4FA5-95D7-E3FA67BCE49C}"/>
              </a:ext>
            </a:extLst>
          </p:cNvPr>
          <p:cNvSpPr/>
          <p:nvPr/>
        </p:nvSpPr>
        <p:spPr>
          <a:xfrm>
            <a:off x="5744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1083AB1-7C20-4F05-B4E5-CE34C28A71C3}"/>
              </a:ext>
            </a:extLst>
          </p:cNvPr>
          <p:cNvSpPr/>
          <p:nvPr/>
        </p:nvSpPr>
        <p:spPr>
          <a:xfrm>
            <a:off x="11141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EB3E0F7-4F39-47D8-80D6-8E366628BDF4}"/>
              </a:ext>
            </a:extLst>
          </p:cNvPr>
          <p:cNvSpPr/>
          <p:nvPr/>
        </p:nvSpPr>
        <p:spPr>
          <a:xfrm>
            <a:off x="14465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6B25EC4-5EC0-4B48-B25E-20B83809014E}"/>
              </a:ext>
            </a:extLst>
          </p:cNvPr>
          <p:cNvSpPr/>
          <p:nvPr/>
        </p:nvSpPr>
        <p:spPr>
          <a:xfrm>
            <a:off x="2078842" y="34322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45EAE54-7645-4069-AFBE-6CEEEF8868EB}"/>
              </a:ext>
            </a:extLst>
          </p:cNvPr>
          <p:cNvSpPr/>
          <p:nvPr/>
        </p:nvSpPr>
        <p:spPr>
          <a:xfrm>
            <a:off x="2948895" y="343228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49A2209-0627-4666-85F9-5631528C01E2}"/>
              </a:ext>
            </a:extLst>
          </p:cNvPr>
          <p:cNvSpPr/>
          <p:nvPr/>
        </p:nvSpPr>
        <p:spPr>
          <a:xfrm>
            <a:off x="3818946" y="3432281"/>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C8C389-5243-4D43-AA1D-33885A5312D5}"/>
              </a:ext>
            </a:extLst>
          </p:cNvPr>
          <p:cNvSpPr/>
          <p:nvPr/>
        </p:nvSpPr>
        <p:spPr>
          <a:xfrm>
            <a:off x="21857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81CB0C41-2F10-499E-A064-1A50317FC325}"/>
              </a:ext>
            </a:extLst>
          </p:cNvPr>
          <p:cNvSpPr/>
          <p:nvPr/>
        </p:nvSpPr>
        <p:spPr>
          <a:xfrm>
            <a:off x="25181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FEA9AFF-6F20-4380-B686-8AAFC89A8086}"/>
              </a:ext>
            </a:extLst>
          </p:cNvPr>
          <p:cNvSpPr/>
          <p:nvPr/>
        </p:nvSpPr>
        <p:spPr>
          <a:xfrm>
            <a:off x="30558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498D048A-51B0-4B07-8634-AF7BE093CA4A}"/>
              </a:ext>
            </a:extLst>
          </p:cNvPr>
          <p:cNvSpPr/>
          <p:nvPr/>
        </p:nvSpPr>
        <p:spPr>
          <a:xfrm>
            <a:off x="33882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D677A94-4993-46D7-876A-779FBEF28211}"/>
              </a:ext>
            </a:extLst>
          </p:cNvPr>
          <p:cNvSpPr/>
          <p:nvPr/>
        </p:nvSpPr>
        <p:spPr>
          <a:xfrm>
            <a:off x="39279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8C6D40-CAF0-47F4-B59D-15FC6213366C}"/>
              </a:ext>
            </a:extLst>
          </p:cNvPr>
          <p:cNvSpPr/>
          <p:nvPr/>
        </p:nvSpPr>
        <p:spPr>
          <a:xfrm>
            <a:off x="42603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543E397-CD0A-49D0-9D9D-90B6EB452D5B}"/>
              </a:ext>
            </a:extLst>
          </p:cNvPr>
          <p:cNvSpPr/>
          <p:nvPr/>
        </p:nvSpPr>
        <p:spPr>
          <a:xfrm>
            <a:off x="4889150" y="342976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D7C98E0-67CB-4A92-A687-8072309556B3}"/>
              </a:ext>
            </a:extLst>
          </p:cNvPr>
          <p:cNvSpPr/>
          <p:nvPr/>
        </p:nvSpPr>
        <p:spPr>
          <a:xfrm>
            <a:off x="5759202" y="3429758"/>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31EA39D-2A1F-412B-9896-D00380E34660}"/>
              </a:ext>
            </a:extLst>
          </p:cNvPr>
          <p:cNvSpPr/>
          <p:nvPr/>
        </p:nvSpPr>
        <p:spPr>
          <a:xfrm>
            <a:off x="6629254" y="3429756"/>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74D4EF5-FDA8-40FE-A294-28684C3CCAD0}"/>
              </a:ext>
            </a:extLst>
          </p:cNvPr>
          <p:cNvSpPr/>
          <p:nvPr/>
        </p:nvSpPr>
        <p:spPr>
          <a:xfrm>
            <a:off x="49960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D9F50266-3D34-446A-94B8-18C752CA7471}"/>
              </a:ext>
            </a:extLst>
          </p:cNvPr>
          <p:cNvSpPr/>
          <p:nvPr/>
        </p:nvSpPr>
        <p:spPr>
          <a:xfrm>
            <a:off x="53284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381487A-533F-4312-827C-638E0C058FD8}"/>
              </a:ext>
            </a:extLst>
          </p:cNvPr>
          <p:cNvSpPr/>
          <p:nvPr/>
        </p:nvSpPr>
        <p:spPr>
          <a:xfrm>
            <a:off x="58661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2D1D956-AE37-4B6E-BFC2-60EECDE12210}"/>
              </a:ext>
            </a:extLst>
          </p:cNvPr>
          <p:cNvSpPr/>
          <p:nvPr/>
        </p:nvSpPr>
        <p:spPr>
          <a:xfrm>
            <a:off x="61985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25136AF3-0314-4543-857C-A4D99DE58B50}"/>
              </a:ext>
            </a:extLst>
          </p:cNvPr>
          <p:cNvSpPr/>
          <p:nvPr/>
        </p:nvSpPr>
        <p:spPr>
          <a:xfrm>
            <a:off x="67382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BD92977-B6C0-4ADE-AC11-CC73D60719D0}"/>
              </a:ext>
            </a:extLst>
          </p:cNvPr>
          <p:cNvSpPr/>
          <p:nvPr/>
        </p:nvSpPr>
        <p:spPr>
          <a:xfrm>
            <a:off x="70706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625DCCDB-4EA0-4756-88D2-7E3853050599}"/>
              </a:ext>
            </a:extLst>
          </p:cNvPr>
          <p:cNvSpPr/>
          <p:nvPr/>
        </p:nvSpPr>
        <p:spPr>
          <a:xfrm>
            <a:off x="7723937" y="342900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C7EC978-DB6A-42FA-ABBF-CA437F8809E1}"/>
              </a:ext>
            </a:extLst>
          </p:cNvPr>
          <p:cNvSpPr/>
          <p:nvPr/>
        </p:nvSpPr>
        <p:spPr>
          <a:xfrm>
            <a:off x="8593989" y="342900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D4C6F-2919-40F1-BB89-CAEB5A65EC4B}"/>
              </a:ext>
            </a:extLst>
          </p:cNvPr>
          <p:cNvSpPr/>
          <p:nvPr/>
        </p:nvSpPr>
        <p:spPr>
          <a:xfrm>
            <a:off x="9464041" y="342900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1F0FA74-9748-481A-89EF-7480AD5FC841}"/>
              </a:ext>
            </a:extLst>
          </p:cNvPr>
          <p:cNvSpPr/>
          <p:nvPr/>
        </p:nvSpPr>
        <p:spPr>
          <a:xfrm>
            <a:off x="78308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B02CF85-513B-4A87-A254-0A1100C07341}"/>
              </a:ext>
            </a:extLst>
          </p:cNvPr>
          <p:cNvSpPr/>
          <p:nvPr/>
        </p:nvSpPr>
        <p:spPr>
          <a:xfrm>
            <a:off x="81632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C951E65-D3A4-4657-B69A-D75A9F996969}"/>
              </a:ext>
            </a:extLst>
          </p:cNvPr>
          <p:cNvSpPr/>
          <p:nvPr/>
        </p:nvSpPr>
        <p:spPr>
          <a:xfrm>
            <a:off x="87009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636B82-3F4C-41D9-B39C-4B27E249876F}"/>
              </a:ext>
            </a:extLst>
          </p:cNvPr>
          <p:cNvSpPr/>
          <p:nvPr/>
        </p:nvSpPr>
        <p:spPr>
          <a:xfrm>
            <a:off x="90333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2D3D85C-C7F6-4BA0-8D27-EE218F68EBF3}"/>
              </a:ext>
            </a:extLst>
          </p:cNvPr>
          <p:cNvSpPr/>
          <p:nvPr/>
        </p:nvSpPr>
        <p:spPr>
          <a:xfrm>
            <a:off x="95730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39BD35B-219E-4A3A-9992-36BBCA1BCA35}"/>
              </a:ext>
            </a:extLst>
          </p:cNvPr>
          <p:cNvSpPr/>
          <p:nvPr/>
        </p:nvSpPr>
        <p:spPr>
          <a:xfrm>
            <a:off x="99054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C0B95C2-A7B4-48A3-8EC3-A54C08E09833}"/>
              </a:ext>
            </a:extLst>
          </p:cNvPr>
          <p:cNvSpPr/>
          <p:nvPr/>
        </p:nvSpPr>
        <p:spPr>
          <a:xfrm>
            <a:off x="-352293"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716D27C-CD2D-4FBC-AF29-BB03034EE18F}"/>
              </a:ext>
            </a:extLst>
          </p:cNvPr>
          <p:cNvSpPr/>
          <p:nvPr/>
        </p:nvSpPr>
        <p:spPr>
          <a:xfrm>
            <a:off x="-26942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FD23A8E-F14A-47C0-8427-2A0F2CE0BD00}"/>
              </a:ext>
            </a:extLst>
          </p:cNvPr>
          <p:cNvSpPr/>
          <p:nvPr/>
        </p:nvSpPr>
        <p:spPr>
          <a:xfrm>
            <a:off x="79394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25993E-E365-4FB1-A4C0-79F20AF7815E}"/>
              </a:ext>
            </a:extLst>
          </p:cNvPr>
          <p:cNvSpPr/>
          <p:nvPr/>
        </p:nvSpPr>
        <p:spPr>
          <a:xfrm>
            <a:off x="185730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CFD0F0AE-0275-4C83-82B4-9D810D680BBA}"/>
              </a:ext>
            </a:extLst>
          </p:cNvPr>
          <p:cNvSpPr/>
          <p:nvPr/>
        </p:nvSpPr>
        <p:spPr>
          <a:xfrm>
            <a:off x="-18655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AA837E-1C34-45BA-ABA8-1C2B793D240F}"/>
              </a:ext>
            </a:extLst>
          </p:cNvPr>
          <p:cNvSpPr/>
          <p:nvPr/>
        </p:nvSpPr>
        <p:spPr>
          <a:xfrm>
            <a:off x="11778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6FC1BF3-66D3-4062-AB41-334596BF8F81}"/>
              </a:ext>
            </a:extLst>
          </p:cNvPr>
          <p:cNvSpPr/>
          <p:nvPr/>
        </p:nvSpPr>
        <p:spPr>
          <a:xfrm>
            <a:off x="42211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78E85B9-A21D-4C39-9289-0BAFD5A21D39}"/>
              </a:ext>
            </a:extLst>
          </p:cNvPr>
          <p:cNvSpPr/>
          <p:nvPr/>
        </p:nvSpPr>
        <p:spPr>
          <a:xfrm>
            <a:off x="-14329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1BB1DC3D-C2DD-49F7-B984-D59735E42159}"/>
              </a:ext>
            </a:extLst>
          </p:cNvPr>
          <p:cNvSpPr/>
          <p:nvPr/>
        </p:nvSpPr>
        <p:spPr>
          <a:xfrm>
            <a:off x="16379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0B13A48-6126-4C32-A7D8-3270704FCEDF}"/>
              </a:ext>
            </a:extLst>
          </p:cNvPr>
          <p:cNvSpPr/>
          <p:nvPr/>
        </p:nvSpPr>
        <p:spPr>
          <a:xfrm>
            <a:off x="4708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C231A21-BF63-4412-9E10-0D8DC46111C1}"/>
              </a:ext>
            </a:extLst>
          </p:cNvPr>
          <p:cNvSpPr/>
          <p:nvPr/>
        </p:nvSpPr>
        <p:spPr>
          <a:xfrm>
            <a:off x="86611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BF06901-D2F1-4511-A452-AEA08E03C516}"/>
              </a:ext>
            </a:extLst>
          </p:cNvPr>
          <p:cNvSpPr/>
          <p:nvPr/>
        </p:nvSpPr>
        <p:spPr>
          <a:xfrm>
            <a:off x="1170448"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B3E6364-573F-457D-8D1F-E75890929F81}"/>
              </a:ext>
            </a:extLst>
          </p:cNvPr>
          <p:cNvSpPr/>
          <p:nvPr/>
        </p:nvSpPr>
        <p:spPr>
          <a:xfrm>
            <a:off x="1474782"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5881EB2-97A0-41C1-BAF3-17E103E7E200}"/>
              </a:ext>
            </a:extLst>
          </p:cNvPr>
          <p:cNvSpPr/>
          <p:nvPr/>
        </p:nvSpPr>
        <p:spPr>
          <a:xfrm>
            <a:off x="90936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EFFB492A-2050-4BDE-88F2-0D0BE41713BF}"/>
              </a:ext>
            </a:extLst>
          </p:cNvPr>
          <p:cNvSpPr/>
          <p:nvPr/>
        </p:nvSpPr>
        <p:spPr>
          <a:xfrm>
            <a:off x="121645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482257D-6FA5-4BF1-A1A7-E3642903A647}"/>
              </a:ext>
            </a:extLst>
          </p:cNvPr>
          <p:cNvSpPr/>
          <p:nvPr/>
        </p:nvSpPr>
        <p:spPr>
          <a:xfrm>
            <a:off x="15235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5C2AABFB-A99B-4E15-933C-165235F78CA3}"/>
              </a:ext>
            </a:extLst>
          </p:cNvPr>
          <p:cNvSpPr/>
          <p:nvPr/>
        </p:nvSpPr>
        <p:spPr>
          <a:xfrm>
            <a:off x="191877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B0E6C73-8AAB-493E-9A52-4DDC1C1FAE19}"/>
              </a:ext>
            </a:extLst>
          </p:cNvPr>
          <p:cNvSpPr/>
          <p:nvPr/>
        </p:nvSpPr>
        <p:spPr>
          <a:xfrm>
            <a:off x="222311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40B6BE4-6BC2-4503-BBC7-52D8A056A806}"/>
              </a:ext>
            </a:extLst>
          </p:cNvPr>
          <p:cNvSpPr/>
          <p:nvPr/>
        </p:nvSpPr>
        <p:spPr>
          <a:xfrm>
            <a:off x="2527446"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17A606-C0EA-4173-8E28-731C7D07D2C8}"/>
              </a:ext>
            </a:extLst>
          </p:cNvPr>
          <p:cNvSpPr/>
          <p:nvPr/>
        </p:nvSpPr>
        <p:spPr>
          <a:xfrm>
            <a:off x="196203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D5F2278-B1F0-44B0-8CB0-83908FE374A2}"/>
              </a:ext>
            </a:extLst>
          </p:cNvPr>
          <p:cNvSpPr/>
          <p:nvPr/>
        </p:nvSpPr>
        <p:spPr>
          <a:xfrm>
            <a:off x="226912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C38F02FE-FF93-4B63-8435-BE5481B4787B}"/>
              </a:ext>
            </a:extLst>
          </p:cNvPr>
          <p:cNvSpPr/>
          <p:nvPr/>
        </p:nvSpPr>
        <p:spPr>
          <a:xfrm>
            <a:off x="257621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6BE65A2-4A56-4831-9569-69115C57AD5C}"/>
              </a:ext>
            </a:extLst>
          </p:cNvPr>
          <p:cNvSpPr/>
          <p:nvPr/>
        </p:nvSpPr>
        <p:spPr>
          <a:xfrm>
            <a:off x="3621252"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B6A3046-BB4A-47ED-9C62-86FDDEBD95C6}"/>
              </a:ext>
            </a:extLst>
          </p:cNvPr>
          <p:cNvSpPr/>
          <p:nvPr/>
        </p:nvSpPr>
        <p:spPr>
          <a:xfrm>
            <a:off x="368730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043D235-B99D-4DD4-9C82-59DF72278917}"/>
              </a:ext>
            </a:extLst>
          </p:cNvPr>
          <p:cNvSpPr/>
          <p:nvPr/>
        </p:nvSpPr>
        <p:spPr>
          <a:xfrm>
            <a:off x="4750661"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4A7C772-8179-49C9-AFDE-87F60C764893}"/>
              </a:ext>
            </a:extLst>
          </p:cNvPr>
          <p:cNvSpPr/>
          <p:nvPr/>
        </p:nvSpPr>
        <p:spPr>
          <a:xfrm>
            <a:off x="5814023"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100FA88B-6C8A-4A3D-842A-42FBC6C48922}"/>
              </a:ext>
            </a:extLst>
          </p:cNvPr>
          <p:cNvSpPr/>
          <p:nvPr/>
        </p:nvSpPr>
        <p:spPr>
          <a:xfrm>
            <a:off x="3770171"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507681A-8AD4-488D-9F36-937857798959}"/>
              </a:ext>
            </a:extLst>
          </p:cNvPr>
          <p:cNvSpPr/>
          <p:nvPr/>
        </p:nvSpPr>
        <p:spPr>
          <a:xfrm>
            <a:off x="407450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4216A8E2-5CFF-4343-8433-E671CA5740BE}"/>
              </a:ext>
            </a:extLst>
          </p:cNvPr>
          <p:cNvSpPr/>
          <p:nvPr/>
        </p:nvSpPr>
        <p:spPr>
          <a:xfrm>
            <a:off x="437883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234CF12-10EF-4F58-8DD9-8D177E7A22F3}"/>
              </a:ext>
            </a:extLst>
          </p:cNvPr>
          <p:cNvSpPr/>
          <p:nvPr/>
        </p:nvSpPr>
        <p:spPr>
          <a:xfrm>
            <a:off x="3813422"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83FB11E-7A8D-4860-A426-D30F27FBD5F2}"/>
              </a:ext>
            </a:extLst>
          </p:cNvPr>
          <p:cNvSpPr/>
          <p:nvPr/>
        </p:nvSpPr>
        <p:spPr>
          <a:xfrm>
            <a:off x="4120515"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7B4D04C3-24AA-4BE7-8D3E-A91745B30A5D}"/>
              </a:ext>
            </a:extLst>
          </p:cNvPr>
          <p:cNvSpPr/>
          <p:nvPr/>
        </p:nvSpPr>
        <p:spPr>
          <a:xfrm>
            <a:off x="4427608"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F75415E7-F8E6-4C9C-A90B-92C348A06EFB}"/>
              </a:ext>
            </a:extLst>
          </p:cNvPr>
          <p:cNvSpPr/>
          <p:nvPr/>
        </p:nvSpPr>
        <p:spPr>
          <a:xfrm>
            <a:off x="482283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42D16AAD-094D-4CF2-BDE3-BB13834A5A46}"/>
              </a:ext>
            </a:extLst>
          </p:cNvPr>
          <p:cNvSpPr/>
          <p:nvPr/>
        </p:nvSpPr>
        <p:spPr>
          <a:xfrm>
            <a:off x="512716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57EA377C-89DA-428D-94D6-C55B626DCEFE}"/>
              </a:ext>
            </a:extLst>
          </p:cNvPr>
          <p:cNvSpPr/>
          <p:nvPr/>
        </p:nvSpPr>
        <p:spPr>
          <a:xfrm>
            <a:off x="543150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98CB1E-2712-4AFC-A702-CCFF619EC42D}"/>
              </a:ext>
            </a:extLst>
          </p:cNvPr>
          <p:cNvSpPr/>
          <p:nvPr/>
        </p:nvSpPr>
        <p:spPr>
          <a:xfrm>
            <a:off x="48660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703BD8C-480F-40B5-A0F4-BAC2504B4EBC}"/>
              </a:ext>
            </a:extLst>
          </p:cNvPr>
          <p:cNvSpPr/>
          <p:nvPr/>
        </p:nvSpPr>
        <p:spPr>
          <a:xfrm>
            <a:off x="517318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A7A7EFEC-6A75-4861-8546-A0251B203CC8}"/>
              </a:ext>
            </a:extLst>
          </p:cNvPr>
          <p:cNvSpPr/>
          <p:nvPr/>
        </p:nvSpPr>
        <p:spPr>
          <a:xfrm>
            <a:off x="548027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0581871F-CCA7-4E0B-9A7D-BA1069313635}"/>
              </a:ext>
            </a:extLst>
          </p:cNvPr>
          <p:cNvSpPr/>
          <p:nvPr/>
        </p:nvSpPr>
        <p:spPr>
          <a:xfrm>
            <a:off x="587550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27B13E8-E9BA-472B-8000-E70DD37CB63C}"/>
              </a:ext>
            </a:extLst>
          </p:cNvPr>
          <p:cNvSpPr/>
          <p:nvPr/>
        </p:nvSpPr>
        <p:spPr>
          <a:xfrm>
            <a:off x="617983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886FD05-CD60-48A0-A5B6-A2F778CB85F3}"/>
              </a:ext>
            </a:extLst>
          </p:cNvPr>
          <p:cNvSpPr/>
          <p:nvPr/>
        </p:nvSpPr>
        <p:spPr>
          <a:xfrm>
            <a:off x="648416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25676FA-88DD-487C-905D-22DA08BA3848}"/>
              </a:ext>
            </a:extLst>
          </p:cNvPr>
          <p:cNvSpPr/>
          <p:nvPr/>
        </p:nvSpPr>
        <p:spPr>
          <a:xfrm>
            <a:off x="59187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18542830-8864-4351-B6C3-747356A562AA}"/>
              </a:ext>
            </a:extLst>
          </p:cNvPr>
          <p:cNvSpPr/>
          <p:nvPr/>
        </p:nvSpPr>
        <p:spPr>
          <a:xfrm>
            <a:off x="622584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638B710A-9018-4589-827D-BABC5E7C055B}"/>
              </a:ext>
            </a:extLst>
          </p:cNvPr>
          <p:cNvSpPr/>
          <p:nvPr/>
        </p:nvSpPr>
        <p:spPr>
          <a:xfrm>
            <a:off x="653293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7ABF474-ADA4-40B4-93C6-BCF3743C2AA6}"/>
              </a:ext>
            </a:extLst>
          </p:cNvPr>
          <p:cNvSpPr/>
          <p:nvPr/>
        </p:nvSpPr>
        <p:spPr>
          <a:xfrm>
            <a:off x="7263803" y="4954402"/>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D0445C53-62A8-45F6-A0D6-201A4F6D9142}"/>
              </a:ext>
            </a:extLst>
          </p:cNvPr>
          <p:cNvSpPr/>
          <p:nvPr/>
        </p:nvSpPr>
        <p:spPr>
          <a:xfrm>
            <a:off x="7313028"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7C34C54-306E-43FF-8BBA-A2A91AFA0100}"/>
              </a:ext>
            </a:extLst>
          </p:cNvPr>
          <p:cNvSpPr/>
          <p:nvPr/>
        </p:nvSpPr>
        <p:spPr>
          <a:xfrm>
            <a:off x="8376389"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19E89F8-AF4E-400A-BE0D-BC485847763B}"/>
              </a:ext>
            </a:extLst>
          </p:cNvPr>
          <p:cNvSpPr/>
          <p:nvPr/>
        </p:nvSpPr>
        <p:spPr>
          <a:xfrm>
            <a:off x="9439751"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8E47D5B-37CF-470D-81AA-3BB492751D86}"/>
              </a:ext>
            </a:extLst>
          </p:cNvPr>
          <p:cNvSpPr/>
          <p:nvPr/>
        </p:nvSpPr>
        <p:spPr>
          <a:xfrm>
            <a:off x="7395899"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B5554566-3F59-472D-AFA5-D62771B2E28A}"/>
              </a:ext>
            </a:extLst>
          </p:cNvPr>
          <p:cNvSpPr/>
          <p:nvPr/>
        </p:nvSpPr>
        <p:spPr>
          <a:xfrm>
            <a:off x="770023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50D247C-2BAD-447C-BED7-2680D88CE9D3}"/>
              </a:ext>
            </a:extLst>
          </p:cNvPr>
          <p:cNvSpPr/>
          <p:nvPr/>
        </p:nvSpPr>
        <p:spPr>
          <a:xfrm>
            <a:off x="800456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699783F0-C501-4306-AE51-0E1A28DFE438}"/>
              </a:ext>
            </a:extLst>
          </p:cNvPr>
          <p:cNvSpPr/>
          <p:nvPr/>
        </p:nvSpPr>
        <p:spPr>
          <a:xfrm>
            <a:off x="7439150"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904A7BC8-BC71-449A-B99D-2CCB4FFD5A95}"/>
              </a:ext>
            </a:extLst>
          </p:cNvPr>
          <p:cNvSpPr/>
          <p:nvPr/>
        </p:nvSpPr>
        <p:spPr>
          <a:xfrm>
            <a:off x="7746243"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C3728D0D-EE01-4C86-9DCD-E6AB58117A8A}"/>
              </a:ext>
            </a:extLst>
          </p:cNvPr>
          <p:cNvSpPr/>
          <p:nvPr/>
        </p:nvSpPr>
        <p:spPr>
          <a:xfrm>
            <a:off x="8053336"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B36B9638-92CE-4B79-8F58-8DAF14EB907F}"/>
              </a:ext>
            </a:extLst>
          </p:cNvPr>
          <p:cNvSpPr/>
          <p:nvPr/>
        </p:nvSpPr>
        <p:spPr>
          <a:xfrm>
            <a:off x="844856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71DD0DE1-4EA0-45F8-A92B-9737EAB6BFC1}"/>
              </a:ext>
            </a:extLst>
          </p:cNvPr>
          <p:cNvSpPr/>
          <p:nvPr/>
        </p:nvSpPr>
        <p:spPr>
          <a:xfrm>
            <a:off x="875289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3E23819-F920-4EBF-9865-7AC75611CDD8}"/>
              </a:ext>
            </a:extLst>
          </p:cNvPr>
          <p:cNvSpPr/>
          <p:nvPr/>
        </p:nvSpPr>
        <p:spPr>
          <a:xfrm>
            <a:off x="9057231"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729F2B0D-FE0A-4443-8B81-0C213B08E779}"/>
              </a:ext>
            </a:extLst>
          </p:cNvPr>
          <p:cNvSpPr/>
          <p:nvPr/>
        </p:nvSpPr>
        <p:spPr>
          <a:xfrm>
            <a:off x="849181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89E60BD5-1632-4DE9-9677-B79AE53E4A1E}"/>
              </a:ext>
            </a:extLst>
          </p:cNvPr>
          <p:cNvSpPr/>
          <p:nvPr/>
        </p:nvSpPr>
        <p:spPr>
          <a:xfrm>
            <a:off x="8798908"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47FACD9D-CA82-4943-8D86-F162A4FD3DB2}"/>
              </a:ext>
            </a:extLst>
          </p:cNvPr>
          <p:cNvSpPr/>
          <p:nvPr/>
        </p:nvSpPr>
        <p:spPr>
          <a:xfrm>
            <a:off x="9106001"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9E203085-6E3B-4CB1-9EAE-8933A402ED44}"/>
              </a:ext>
            </a:extLst>
          </p:cNvPr>
          <p:cNvSpPr/>
          <p:nvPr/>
        </p:nvSpPr>
        <p:spPr>
          <a:xfrm>
            <a:off x="9501228"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94A945E-CDF5-4117-81F8-20A7CC18FE35}"/>
              </a:ext>
            </a:extLst>
          </p:cNvPr>
          <p:cNvSpPr/>
          <p:nvPr/>
        </p:nvSpPr>
        <p:spPr>
          <a:xfrm>
            <a:off x="9805562"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F784737-57E8-4669-A5E8-68493786297B}"/>
              </a:ext>
            </a:extLst>
          </p:cNvPr>
          <p:cNvSpPr/>
          <p:nvPr/>
        </p:nvSpPr>
        <p:spPr>
          <a:xfrm>
            <a:off x="10109896"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BA197AD0-CB24-4860-BB6F-2001A9D0A28B}"/>
              </a:ext>
            </a:extLst>
          </p:cNvPr>
          <p:cNvSpPr/>
          <p:nvPr/>
        </p:nvSpPr>
        <p:spPr>
          <a:xfrm>
            <a:off x="9544479"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CF8EDD1F-AF40-42FC-AECF-E09DD507FC0E}"/>
              </a:ext>
            </a:extLst>
          </p:cNvPr>
          <p:cNvSpPr/>
          <p:nvPr/>
        </p:nvSpPr>
        <p:spPr>
          <a:xfrm>
            <a:off x="9851572"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9C4D4A-47F9-403C-B823-33D8015F7A76}"/>
              </a:ext>
            </a:extLst>
          </p:cNvPr>
          <p:cNvSpPr/>
          <p:nvPr/>
        </p:nvSpPr>
        <p:spPr>
          <a:xfrm>
            <a:off x="1015866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6751" y="3289135"/>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86" name="TextBox 285">
            <a:extLst>
              <a:ext uri="{FF2B5EF4-FFF2-40B4-BE49-F238E27FC236}">
                <a16:creationId xmlns:a16="http://schemas.microsoft.com/office/drawing/2014/main" id="{0065EDB3-8405-4459-BCE3-747D7FF02519}"/>
              </a:ext>
            </a:extLst>
          </p:cNvPr>
          <p:cNvSpPr txBox="1"/>
          <p:nvPr/>
        </p:nvSpPr>
        <p:spPr>
          <a:xfrm>
            <a:off x="1542225" y="4497690"/>
            <a:ext cx="2537623" cy="2308324"/>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p>
        </p:txBody>
      </p:sp>
    </p:spTree>
    <p:extLst>
      <p:ext uri="{BB962C8B-B14F-4D97-AF65-F5344CB8AC3E}">
        <p14:creationId xmlns:p14="http://schemas.microsoft.com/office/powerpoint/2010/main" val="3764183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Tree>
    <p:extLst>
      <p:ext uri="{BB962C8B-B14F-4D97-AF65-F5344CB8AC3E}">
        <p14:creationId xmlns:p14="http://schemas.microsoft.com/office/powerpoint/2010/main" val="142805155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645065" y="3248902"/>
            <a:ext cx="2288796"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6486486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160604" y="37755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213551" y="387774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894222" y="388159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570469" y="387774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133317" y="384394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770650" y="44679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133983" y="38371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446461"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827392"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143955" y="449208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52659" y="426125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,3,1)</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52658" y="474695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701164" y="2862829"/>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48902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487862"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904551"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8321240"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487862"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904551"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8321240"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904551"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8321240"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466440" y="35733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906570" y="31357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1" y="408548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41857" y="5278026"/>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52671" y="444543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41857" y="47659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41857" y="561518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85510" y="5811482"/>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51124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527176" y="291302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538111" y="4767898"/>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 [ [ [4], [3] ], [[2],[1]] ] ],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84753" y="2446081"/>
            <a:ext cx="1531188"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(1,1,1,1)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935704" y="2786606"/>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578099" y="278660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935704" y="342900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578099" y="3428999"/>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935704" y="2776786"/>
            <a:ext cx="1284790" cy="1284790"/>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0876671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757211" y="4829262"/>
            <a:ext cx="958411" cy="947595"/>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115391" y="3902793"/>
            <a:ext cx="241118" cy="2411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3420365" y="4235766"/>
            <a:ext cx="54538" cy="545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356509" y="3902793"/>
            <a:ext cx="2063855"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105343" y="3902793"/>
            <a:ext cx="2315022"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105343" y="4143911"/>
            <a:ext cx="2315022"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356509" y="4143911"/>
            <a:ext cx="2063855"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487245" y="238795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577908" y="249729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692949" y="260530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783611" y="271464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878241" y="282050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968903" y="292984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5083944" y="303785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5174607" y="314719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5265081" y="3255120"/>
            <a:ext cx="836838" cy="867163"/>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668949" y="3685619"/>
            <a:ext cx="836838" cy="867163"/>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61133"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400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26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54672" y="59404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409279" y="5086603"/>
            <a:ext cx="8787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6</a:t>
            </a:r>
          </a:p>
        </p:txBody>
      </p:sp>
      <p:sp>
        <p:nvSpPr>
          <p:cNvPr id="125" name="TextBox 124">
            <a:extLst>
              <a:ext uri="{FF2B5EF4-FFF2-40B4-BE49-F238E27FC236}">
                <a16:creationId xmlns:a16="http://schemas.microsoft.com/office/drawing/2014/main" id="{98DC4837-1029-4206-9224-2F08C84F31D0}"/>
              </a:ext>
            </a:extLst>
          </p:cNvPr>
          <p:cNvSpPr txBox="1"/>
          <p:nvPr/>
        </p:nvSpPr>
        <p:spPr>
          <a:xfrm>
            <a:off x="2524099" y="4595654"/>
            <a:ext cx="1112805"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(1,28,28, 6)</a:t>
            </a:r>
          </a:p>
        </p:txBody>
      </p:sp>
      <p:sp>
        <p:nvSpPr>
          <p:cNvPr id="126" name="TextBox 125">
            <a:extLst>
              <a:ext uri="{FF2B5EF4-FFF2-40B4-BE49-F238E27FC236}">
                <a16:creationId xmlns:a16="http://schemas.microsoft.com/office/drawing/2014/main" id="{CA97B476-3DCA-4EF8-8E16-226E0DE79B79}"/>
              </a:ext>
            </a:extLst>
          </p:cNvPr>
          <p:cNvSpPr txBox="1"/>
          <p:nvPr/>
        </p:nvSpPr>
        <p:spPr>
          <a:xfrm>
            <a:off x="4061802" y="4287091"/>
            <a:ext cx="104227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(1,14,14, 6)</a:t>
            </a:r>
          </a:p>
        </p:txBody>
      </p:sp>
      <p:sp>
        <p:nvSpPr>
          <p:cNvPr id="127" name="TextBox 126">
            <a:extLst>
              <a:ext uri="{FF2B5EF4-FFF2-40B4-BE49-F238E27FC236}">
                <a16:creationId xmlns:a16="http://schemas.microsoft.com/office/drawing/2014/main" id="{3DFCF02C-0B5C-4920-9486-FE4FF5264915}"/>
              </a:ext>
            </a:extLst>
          </p:cNvPr>
          <p:cNvSpPr txBox="1"/>
          <p:nvPr/>
        </p:nvSpPr>
        <p:spPr>
          <a:xfrm>
            <a:off x="5502985" y="4510857"/>
            <a:ext cx="111921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(1,10,10, 16)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726654" y="5022718"/>
            <a:ext cx="95571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16</a:t>
            </a:r>
          </a:p>
        </p:txBody>
      </p:sp>
      <p:sp>
        <p:nvSpPr>
          <p:cNvPr id="131" name="TextBox 130">
            <a:extLst>
              <a:ext uri="{FF2B5EF4-FFF2-40B4-BE49-F238E27FC236}">
                <a16:creationId xmlns:a16="http://schemas.microsoft.com/office/drawing/2014/main" id="{C7C4DD33-5A9D-4D45-812C-4DD27CA084B1}"/>
              </a:ext>
            </a:extLst>
          </p:cNvPr>
          <p:cNvSpPr txBox="1"/>
          <p:nvPr/>
        </p:nvSpPr>
        <p:spPr>
          <a:xfrm>
            <a:off x="6821263" y="4610729"/>
            <a:ext cx="96532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(1,5,5, 16)</a:t>
            </a:r>
          </a:p>
        </p:txBody>
      </p:sp>
      <p:sp>
        <p:nvSpPr>
          <p:cNvPr id="132" name="TextBox 131">
            <a:extLst>
              <a:ext uri="{FF2B5EF4-FFF2-40B4-BE49-F238E27FC236}">
                <a16:creationId xmlns:a16="http://schemas.microsoft.com/office/drawing/2014/main" id="{4569C6DA-60D7-4920-B4D8-6515DFDB796C}"/>
              </a:ext>
            </a:extLst>
          </p:cNvPr>
          <p:cNvSpPr txBox="1"/>
          <p:nvPr/>
        </p:nvSpPr>
        <p:spPr>
          <a:xfrm>
            <a:off x="6836021" y="5237473"/>
            <a:ext cx="2133918" cy="738664"/>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(m,n) =&gt; ( 1, 400 )</a:t>
            </a:r>
          </a:p>
          <a:p>
            <a:pPr algn="l"/>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( 400, 84 )</a:t>
            </a:r>
          </a:p>
        </p:txBody>
      </p:sp>
      <p:sp>
        <p:nvSpPr>
          <p:cNvPr id="133" name="TextBox 132">
            <a:extLst>
              <a:ext uri="{FF2B5EF4-FFF2-40B4-BE49-F238E27FC236}">
                <a16:creationId xmlns:a16="http://schemas.microsoft.com/office/drawing/2014/main" id="{CD2FC46A-5692-47A4-A548-D6922C52D8D8}"/>
              </a:ext>
            </a:extLst>
          </p:cNvPr>
          <p:cNvSpPr txBox="1"/>
          <p:nvPr/>
        </p:nvSpPr>
        <p:spPr>
          <a:xfrm>
            <a:off x="8370069" y="4214758"/>
            <a:ext cx="203453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( 1, 84 )</a:t>
            </a:r>
          </a:p>
          <a:p>
            <a:pPr algn="l"/>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입력</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출력</a:t>
            </a:r>
            <a:r>
              <a:rPr lang="en-US" altLang="ko-KR" sz="1400">
                <a:solidFill>
                  <a:schemeClr val="tx1"/>
                </a:solidFill>
                <a:latin typeface="고도 M" panose="02000503000000020004" pitchFamily="2" charset="-127"/>
                <a:ea typeface="고도 M" panose="02000503000000020004" pitchFamily="2" charset="-127"/>
              </a:rPr>
              <a:t>) =&gt; ( 84, 26)</a:t>
            </a:r>
          </a:p>
        </p:txBody>
      </p:sp>
    </p:spTree>
    <p:extLst>
      <p:ext uri="{BB962C8B-B14F-4D97-AF65-F5344CB8AC3E}">
        <p14:creationId xmlns:p14="http://schemas.microsoft.com/office/powerpoint/2010/main" val="15157933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88378" y="2906100"/>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88378" y="2906100"/>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88378" y="3988028"/>
                <a:ext cx="132042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88378" y="3988028"/>
                <a:ext cx="1320425" cy="369332"/>
              </a:xfrm>
              <a:prstGeom prst="rect">
                <a:avLst/>
              </a:prstGeom>
              <a:blipFill>
                <a:blip r:embed="rId5"/>
                <a:stretch>
                  <a:fillRect r="-4167" b="-34426"/>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950562" y="3708088"/>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773852" y="3020032"/>
            <a:ext cx="471225" cy="14305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667965" y="2592961"/>
            <a:ext cx="1475854" cy="70683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405892" y="2877042"/>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8291782" y="2810949"/>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7070485" y="2846436"/>
            <a:ext cx="1817353"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583818" y="4526327"/>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6035925" y="4100785"/>
            <a:ext cx="1127810" cy="106392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690682" y="4681666"/>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5175283" y="4723474"/>
            <a:ext cx="1817352"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34780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69103" y="392467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B35610BD-6E3C-4EB2-A2D0-60AF8A7188CC}"/>
              </a:ext>
            </a:extLst>
          </p:cNvPr>
          <p:cNvSpPr txBox="1"/>
          <p:nvPr/>
        </p:nvSpPr>
        <p:spPr>
          <a:xfrm>
            <a:off x="6165223" y="4621107"/>
            <a:ext cx="94448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(32,14,14,10)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D915C01F-8D20-4274-A32C-DB5927A5D3BF}"/>
              </a:ext>
            </a:extLst>
          </p:cNvPr>
          <p:cNvSpPr txBox="1"/>
          <p:nvPr/>
        </p:nvSpPr>
        <p:spPr>
          <a:xfrm>
            <a:off x="6820548" y="4962169"/>
            <a:ext cx="80983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(128,1960)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CD72560D-4155-4366-8CCC-A90CEF8FE045}"/>
              </a:ext>
            </a:extLst>
          </p:cNvPr>
          <p:cNvSpPr txBox="1"/>
          <p:nvPr/>
        </p:nvSpPr>
        <p:spPr>
          <a:xfrm>
            <a:off x="7390324" y="5201433"/>
            <a:ext cx="85151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5083B0DC-0A39-40BD-808F-B569C0B54789}"/>
              </a:ext>
            </a:extLst>
          </p:cNvPr>
          <p:cNvSpPr txBox="1"/>
          <p:nvPr/>
        </p:nvSpPr>
        <p:spPr>
          <a:xfrm>
            <a:off x="8397467" y="4952017"/>
            <a:ext cx="65594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a:t>
            </a:r>
            <a:r>
              <a:rPr lang="en-US" altLang="ko-KR" sz="1200">
                <a:solidFill>
                  <a:srgbClr val="000000"/>
                </a:solidFill>
                <a:latin typeface="Consolas" panose="020B0609020204030204" pitchFamily="49" charset="0"/>
              </a:rPr>
              <a:t>encoded))</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958746" y="1121320"/>
            <a:ext cx="4644927" cy="429986"/>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20384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6EDF3F0-5F0E-4F7D-A448-225F3EF76F33}"/>
                  </a:ext>
                </a:extLst>
              </p:cNvPr>
              <p:cNvSpPr txBox="1"/>
              <p:nvPr/>
            </p:nvSpPr>
            <p:spPr>
              <a:xfrm>
                <a:off x="3344394" y="5596042"/>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44394" y="5596042"/>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3BC1F9E9-FF37-4911-A50F-F7333E72FA9D}"/>
                  </a:ext>
                </a:extLst>
              </p:cNvPr>
              <p:cNvSpPr txBox="1"/>
              <p:nvPr/>
            </p:nvSpPr>
            <p:spPr>
              <a:xfrm>
                <a:off x="985539" y="1229034"/>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85539" y="1229034"/>
                <a:ext cx="6087436" cy="340414"/>
              </a:xfrm>
              <a:prstGeom prst="rect">
                <a:avLst/>
              </a:prstGeom>
              <a:blipFill>
                <a:blip r:embed="rId3"/>
                <a:stretch>
                  <a:fillRect l="-301" b="-1454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1E5E085-2BBA-4E17-A0F7-4D2CFA831986}"/>
                  </a:ext>
                </a:extLst>
              </p:cNvPr>
              <p:cNvSpPr txBox="1"/>
              <p:nvPr/>
            </p:nvSpPr>
            <p:spPr>
              <a:xfrm>
                <a:off x="2377851" y="1745977"/>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377851" y="1745977"/>
                <a:ext cx="2055819" cy="8383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 name="직사각형 3">
                <a:extLst>
                  <a:ext uri="{FF2B5EF4-FFF2-40B4-BE49-F238E27FC236}">
                    <a16:creationId xmlns:a16="http://schemas.microsoft.com/office/drawing/2014/main" id="{1CC10473-D890-4E67-A288-8F0B7C1F9BFA}"/>
                  </a:ext>
                </a:extLst>
              </p:cNvPr>
              <p:cNvSpPr/>
              <p:nvPr/>
            </p:nvSpPr>
            <p:spPr>
              <a:xfrm>
                <a:off x="4302228" y="2017535"/>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302228" y="2017535"/>
                <a:ext cx="10758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3" name="직사각형 52">
                <a:extLst>
                  <a:ext uri="{FF2B5EF4-FFF2-40B4-BE49-F238E27FC236}">
                    <a16:creationId xmlns:a16="http://schemas.microsoft.com/office/drawing/2014/main" id="{4AA9F17A-F84A-44EC-B1F4-5C0568474ECE}"/>
                  </a:ext>
                </a:extLst>
              </p:cNvPr>
              <p:cNvSpPr/>
              <p:nvPr/>
            </p:nvSpPr>
            <p:spPr>
              <a:xfrm>
                <a:off x="3224523" y="2557755"/>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224523" y="2557755"/>
                <a:ext cx="824265" cy="494302"/>
              </a:xfrm>
              <a:prstGeom prst="rect">
                <a:avLst/>
              </a:prstGeom>
              <a:blipFill>
                <a:blip r:embed="rId6"/>
                <a:stretch>
                  <a:fillRect b="-740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A2E8B70-F3B4-43D6-9B38-041137655E9E}"/>
                  </a:ext>
                </a:extLst>
              </p:cNvPr>
              <p:cNvSpPr txBox="1"/>
              <p:nvPr/>
            </p:nvSpPr>
            <p:spPr>
              <a:xfrm>
                <a:off x="1023980" y="3139844"/>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023980" y="3139844"/>
                <a:ext cx="6832255" cy="340414"/>
              </a:xfrm>
              <a:prstGeom prst="rect">
                <a:avLst/>
              </a:prstGeom>
              <a:blipFill>
                <a:blip r:embed="rId7"/>
                <a:stretch>
                  <a:fillRect l="-268" b="-1428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2C360CAD-2B69-4321-8CA6-51A64A9CFC71}"/>
                  </a:ext>
                </a:extLst>
              </p:cNvPr>
              <p:cNvSpPr txBox="1"/>
              <p:nvPr/>
            </p:nvSpPr>
            <p:spPr>
              <a:xfrm>
                <a:off x="2122897" y="3656787"/>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122897" y="3656787"/>
                <a:ext cx="2326791" cy="83837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8" name="직사각형 57">
                <a:extLst>
                  <a:ext uri="{FF2B5EF4-FFF2-40B4-BE49-F238E27FC236}">
                    <a16:creationId xmlns:a16="http://schemas.microsoft.com/office/drawing/2014/main" id="{89A8ABB7-7A44-4E63-B42F-C64F2C821F1A}"/>
                  </a:ext>
                </a:extLst>
              </p:cNvPr>
              <p:cNvSpPr/>
              <p:nvPr/>
            </p:nvSpPr>
            <p:spPr>
              <a:xfrm>
                <a:off x="4340669" y="3928345"/>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340669" y="3928345"/>
                <a:ext cx="404406" cy="325025"/>
              </a:xfrm>
              <a:prstGeom prst="rect">
                <a:avLst/>
              </a:prstGeom>
              <a:blipFill>
                <a:blip r:embed="rId9"/>
                <a:stretch>
                  <a:fillRect b="-185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9" name="직사각형 58">
                <a:extLst>
                  <a:ext uri="{FF2B5EF4-FFF2-40B4-BE49-F238E27FC236}">
                    <a16:creationId xmlns:a16="http://schemas.microsoft.com/office/drawing/2014/main" id="{4C31C8D9-DDE2-451D-80C5-2CE48101E299}"/>
                  </a:ext>
                </a:extLst>
              </p:cNvPr>
              <p:cNvSpPr/>
              <p:nvPr/>
            </p:nvSpPr>
            <p:spPr>
              <a:xfrm>
                <a:off x="2984844" y="4468565"/>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984844" y="4468565"/>
                <a:ext cx="1380506" cy="477054"/>
              </a:xfrm>
              <a:prstGeom prst="rect">
                <a:avLst/>
              </a:prstGeom>
              <a:blipFill>
                <a:blip r:embed="rId10"/>
                <a:stretch>
                  <a:fillRect b="-769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89C4564E-3F08-4E7C-9D84-6FE47936E614}"/>
                  </a:ext>
                </a:extLst>
              </p:cNvPr>
              <p:cNvSpPr txBox="1"/>
              <p:nvPr/>
            </p:nvSpPr>
            <p:spPr>
              <a:xfrm>
                <a:off x="1023980" y="5094257"/>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023980" y="5094257"/>
                <a:ext cx="6234207" cy="307777"/>
              </a:xfrm>
              <a:prstGeom prst="rect">
                <a:avLst/>
              </a:prstGeom>
              <a:blipFill>
                <a:blip r:embed="rId11"/>
                <a:stretch>
                  <a:fillRect l="-293" t="-4000"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 name="직사각형 5">
                <a:extLst>
                  <a:ext uri="{FF2B5EF4-FFF2-40B4-BE49-F238E27FC236}">
                    <a16:creationId xmlns:a16="http://schemas.microsoft.com/office/drawing/2014/main" id="{B8107D8E-35AF-443D-BC15-2015CAE563C9}"/>
                  </a:ext>
                </a:extLst>
              </p:cNvPr>
              <p:cNvSpPr/>
              <p:nvPr/>
            </p:nvSpPr>
            <p:spPr>
              <a:xfrm>
                <a:off x="2335322" y="5635624"/>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335322" y="5635624"/>
                <a:ext cx="4258345" cy="446854"/>
              </a:xfrm>
              <a:prstGeom prst="rect">
                <a:avLst/>
              </a:prstGeom>
              <a:blipFill>
                <a:blip r:embed="rId12"/>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9"/>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015604"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p:sp>
        <p:nvSpPr>
          <p:cNvPr id="72" name="TextBox 71">
            <a:extLst>
              <a:ext uri="{FF2B5EF4-FFF2-40B4-BE49-F238E27FC236}">
                <a16:creationId xmlns:a16="http://schemas.microsoft.com/office/drawing/2014/main" id="{F8E00E17-72C5-42ED-AD40-6579C886E979}"/>
              </a:ext>
            </a:extLst>
          </p:cNvPr>
          <p:cNvSpPr txBox="1"/>
          <p:nvPr/>
        </p:nvSpPr>
        <p:spPr>
          <a:xfrm>
            <a:off x="37954" y="871900"/>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400947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35330"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35330"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11"/>
                <a:stretch>
                  <a:fillRect l="-397" t="-15789" b="-2368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ECBE9D8-99B7-4911-B782-5EB946CA9C8C}"/>
                  </a:ext>
                </a:extLst>
              </p:cNvPr>
              <p:cNvSpPr txBox="1"/>
              <p:nvPr/>
            </p:nvSpPr>
            <p:spPr>
              <a:xfrm>
                <a:off x="7147960" y="4164679"/>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47960" y="4164679"/>
                <a:ext cx="582595" cy="397866"/>
              </a:xfrm>
              <a:prstGeom prst="rect">
                <a:avLst/>
              </a:prstGeom>
              <a:blipFill>
                <a:blip r:embed="rId13"/>
                <a:stretch>
                  <a:fillRect l="-4211" b="-200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663705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15928"/>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19655"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smtClean="0">
                                  <a:solidFill>
                                    <a:srgbClr val="000000"/>
                                  </a:solidFill>
                                  <a:latin typeface="Cambria Math" panose="02040503050406030204" pitchFamily="18" charset="0"/>
                                </a:rPr>
                                <m:t>p</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a:solidFill>
                                    <a:srgbClr val="000000"/>
                                  </a:solidFill>
                                  <a:latin typeface="Cambria Math" panose="02040503050406030204" pitchFamily="18" charset="0"/>
                                </a:rPr>
                                <m:t>p</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b="0" i="1">
                                  <a:solidFill>
                                    <a:srgbClr val="000000"/>
                                  </a:solidFill>
                                  <a:latin typeface="Cambria Math" panose="02040503050406030204" pitchFamily="18" charset="0"/>
                                </a:rPr>
                                <m:t>Z</m:t>
                              </m:r>
                            </m:e>
                            <m:sub>
                              <m:r>
                                <a:rPr lang="en-US" altLang="ko-KR" sz="2000" b="0" i="1" smtClean="0">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19655" cy="686213"/>
              </a:xfrm>
              <a:prstGeom prst="rect">
                <a:avLst/>
              </a:prstGeom>
              <a:blipFill>
                <a:blip r:embed="rId17"/>
                <a:stretch>
                  <a:fillRect b="-89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pPr/>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711448" cy="4242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711448"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5859BD2-279B-43C2-AAAA-CF841271C413}"/>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p:sp>
            <p:nvSpPr>
              <p:cNvPr id="5" name="TextBox 4">
                <a:extLst>
                  <a:ext uri="{FF2B5EF4-FFF2-40B4-BE49-F238E27FC236}">
                    <a16:creationId xmlns:a16="http://schemas.microsoft.com/office/drawing/2014/main" id="{55859BD2-279B-43C2-AAAA-CF841271C413}"/>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1"/>
                <a:stretch>
                  <a:fillRect l="-397" t="-15789" b="-2368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2"/>
                <a:stretch>
                  <a:fillRect b="-5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7D618963-4D86-40BB-B781-BC347BBB41C7}"/>
                  </a:ext>
                </a:extLst>
              </p:cNvPr>
              <p:cNvSpPr txBox="1"/>
              <p:nvPr/>
            </p:nvSpPr>
            <p:spPr>
              <a:xfrm>
                <a:off x="5434428" y="3072203"/>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434428" y="3072203"/>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54458190-E7F9-47A4-8856-80E532FD957E}"/>
                  </a:ext>
                </a:extLst>
              </p:cNvPr>
              <p:cNvSpPr txBox="1"/>
              <p:nvPr/>
            </p:nvSpPr>
            <p:spPr>
              <a:xfrm>
                <a:off x="5220494" y="1293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220494" y="1293147"/>
                <a:ext cx="2664146" cy="427425"/>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pPr/>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405903" cy="4242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405903"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23BD2A95-14A9-41EB-8C64-5C31C5D39741}"/>
                  </a:ext>
                </a:extLst>
              </p:cNvPr>
              <p:cNvSpPr txBox="1"/>
              <p:nvPr/>
            </p:nvSpPr>
            <p:spPr>
              <a:xfrm>
                <a:off x="5578357" y="2083651"/>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578357" y="2083651"/>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13EA8BBB-0CB5-4E11-83DD-B429E0795DD8}"/>
                  </a:ext>
                </a:extLst>
              </p:cNvPr>
              <p:cNvSpPr txBox="1"/>
              <p:nvPr/>
            </p:nvSpPr>
            <p:spPr>
              <a:xfrm>
                <a:off x="5519078" y="1709255"/>
                <a:ext cx="3617693" cy="427425"/>
              </a:xfrm>
              <a:prstGeom prst="rect">
                <a:avLst/>
              </a:prstGeom>
              <a:noFill/>
            </p:spPr>
            <p:txBody>
              <a:bodyPr wrap="square">
                <a:spAutoFit/>
              </a:bodyPr>
              <a:lstStyle/>
              <a:p>
                <a:pPr/>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519078" y="1709255"/>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6"/>
                <a:stretch>
                  <a:fillRect l="-397" t="-15789" b="-2368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BCEB8F4-B217-4A70-B3E7-C1F760863BE7}"/>
                  </a:ext>
                </a:extLst>
              </p:cNvPr>
              <p:cNvSpPr txBox="1"/>
              <p:nvPr/>
            </p:nvSpPr>
            <p:spPr>
              <a:xfrm>
                <a:off x="5376442" y="2450385"/>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5376442" y="2450385"/>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405903" cy="4242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405903"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r="-2183" b="-3026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82595" cy="397866"/>
              </a:xfrm>
              <a:prstGeom prst="rect">
                <a:avLst/>
              </a:prstGeom>
              <a:blipFill>
                <a:blip r:embed="rId23"/>
                <a:stretch>
                  <a:fillRect l="-4211" b="-20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711448"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lang="ko-KR" altLang="en-US" sz="2000"/>
              </a:p>
            </p:txBody>
          </p:sp>
        </mc:Choice>
        <mc:Fallback>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29174"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000" b="0" i="1" smtClean="0">
                                  <a:solidFill>
                                    <a:srgbClr val="000000"/>
                                  </a:solidFill>
                                  <a:latin typeface="+mj-lt"/>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29174" cy="637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11"/>
                <a:stretch>
                  <a:fillRect l="-413" t="-15789" r="-2686" b="-3026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76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rgbClr val="FF0000"/>
                          </a:solidFill>
                          <a:latin typeface="Cambria Math" panose="02040503050406030204" pitchFamily="18" charset="0"/>
                        </a:rPr>
                        <m:t>𝑋</m:t>
                      </m:r>
                    </m:oMath>
                  </m:oMathPara>
                </a14:m>
                <a:endParaRPr lang="ko-KR" altLang="en-US" sz="2400" i="1">
                  <a:solidFill>
                    <a:srgbClr val="FF0000"/>
                  </a:solidFill>
                  <a:latin typeface="Consolas" panose="020B0609020204030204" pitchFamily="49" charset="0"/>
                </a:endParaRPr>
              </a:p>
            </p:txBody>
          </p:sp>
        </mc:Choice>
        <mc:Fallback>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76193" cy="369332"/>
              </a:xfrm>
              <a:prstGeom prst="rect">
                <a:avLst/>
              </a:prstGeom>
              <a:blipFill>
                <a:blip r:embed="rId13"/>
                <a:stretch>
                  <a:fillRect l="-4839" r="-3226"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224487599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00483"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00483" cy="686213"/>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m:t>
                      </m:r>
                      <m:r>
                        <a:rPr lang="en-US" altLang="ko-KR" sz="2000" i="1">
                          <a:solidFill>
                            <a:srgbClr val="3399FF"/>
                          </a:solidFill>
                          <a:latin typeface="Cambria Math" panose="02040503050406030204" pitchFamily="18" charset="0"/>
                        </a:rPr>
                        <m:t>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pPr/>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536015" cy="4286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r>
                            <a:rPr lang="en-US" altLang="ko-KR" sz="2400" i="1" smtClean="0">
                              <a:solidFill>
                                <a:srgbClr val="3399FF"/>
                              </a:solidFill>
                              <a:latin typeface="Cambria Math" panose="02040503050406030204" pitchFamily="18" charset="0"/>
                              <a:ea typeface="Cambria Math" panose="02040503050406030204" pitchFamily="18" charset="0"/>
                            </a:rPr>
                            <m:t>−</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536015" cy="42864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02B06A0-BDDD-497C-A343-2DFC9B037FB7}"/>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p:sp>
            <p:nvSpPr>
              <p:cNvPr id="2" name="TextBox 1">
                <a:extLst>
                  <a:ext uri="{FF2B5EF4-FFF2-40B4-BE49-F238E27FC236}">
                    <a16:creationId xmlns:a16="http://schemas.microsoft.com/office/drawing/2014/main" id="{A02B06A0-BDDD-497C-A343-2DFC9B037FB7}"/>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2"/>
                <a:stretch>
                  <a:fillRect l="-413"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pPr/>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r>
                          <a:rPr lang="en-US" altLang="ko-KR" sz="2000" i="1">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024068" cy="4242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𝑝</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024068"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pPr/>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FB166E7-7188-4547-A920-B1914CF4267F}"/>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p:sp>
            <p:nvSpPr>
              <p:cNvPr id="2" name="TextBox 1">
                <a:extLst>
                  <a:ext uri="{FF2B5EF4-FFF2-40B4-BE49-F238E27FC236}">
                    <a16:creationId xmlns:a16="http://schemas.microsoft.com/office/drawing/2014/main" id="{3FB166E7-7188-4547-A920-B1914CF4267F}"/>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6"/>
                <a:stretch>
                  <a:fillRect l="-413" t="-15789" b="-2368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073760" cy="4242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07376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b="-2368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059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05972" cy="369332"/>
              </a:xfrm>
              <a:prstGeom prst="rect">
                <a:avLst/>
              </a:prstGeom>
              <a:blipFill>
                <a:blip r:embed="rId23"/>
                <a:stretch>
                  <a:fillRect l="-4819"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549224"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549224"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548740"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548740" cy="63555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11"/>
                <a:stretch>
                  <a:fillRect l="-670" t="-15789" b="-2368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39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FF0000"/>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39837" cy="369332"/>
              </a:xfrm>
              <a:prstGeom prst="rect">
                <a:avLst/>
              </a:prstGeom>
              <a:blipFill>
                <a:blip r:embed="rId13"/>
                <a:stretch>
                  <a:fillRect l="-5357" r="-7143"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98111642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537554"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537554" cy="678904"/>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4142946" cy="423770"/>
              </a:xfrm>
              <a:prstGeom prst="rect">
                <a:avLst/>
              </a:prstGeom>
              <a:noFill/>
            </p:spPr>
            <p:txBody>
              <a:bodyPr wrap="square">
                <a:spAutoFit/>
              </a:bodyPr>
              <a:lstStyle/>
              <a:p>
                <a:pPr/>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4142946" cy="423770"/>
              </a:xfrm>
              <a:prstGeom prst="rect">
                <a:avLst/>
              </a:prstGeom>
              <a:blipFill>
                <a:blip r:embed="rId19"/>
                <a:stretch>
                  <a:fillRect t="-5714"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157707" cy="4242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157707"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F09C522-7429-4B74-A80E-BB46CA62C722}"/>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p:sp>
            <p:nvSpPr>
              <p:cNvPr id="4" name="TextBox 3">
                <a:extLst>
                  <a:ext uri="{FF2B5EF4-FFF2-40B4-BE49-F238E27FC236}">
                    <a16:creationId xmlns:a16="http://schemas.microsoft.com/office/drawing/2014/main" id="{FF09C522-7429-4B74-A80E-BB46CA62C722}"/>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2"/>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3899786"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3899786"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pPr/>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r>
                          <a:rPr lang="en-US" altLang="ko-KR" sz="2000" i="1">
                            <a:solidFill>
                              <a:schemeClr val="tx1"/>
                            </a:solidFill>
                            <a:latin typeface="Cambria Math" panose="02040503050406030204" pitchFamily="18" charset="0"/>
                          </a:rPr>
                          <m:t>𝑝</m:t>
                        </m:r>
                      </m:sub>
                    </m:sSub>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C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4541180" cy="4242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4541180"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pPr/>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6"/>
                <a:stretch>
                  <a:fillRect b="-579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50F319A-8201-44E8-902B-064081015651}"/>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p:sp>
            <p:nvSpPr>
              <p:cNvPr id="7" name="TextBox 6">
                <a:extLst>
                  <a:ext uri="{FF2B5EF4-FFF2-40B4-BE49-F238E27FC236}">
                    <a16:creationId xmlns:a16="http://schemas.microsoft.com/office/drawing/2014/main" id="{850F319A-8201-44E8-902B-064081015651}"/>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7"/>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4541180" cy="4242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454118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469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1</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469616" cy="369332"/>
              </a:xfrm>
              <a:prstGeom prst="rect">
                <a:avLst/>
              </a:prstGeom>
              <a:blipFill>
                <a:blip r:embed="rId22"/>
                <a:stretch>
                  <a:fillRect l="-5195"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157707" cy="424283"/>
              </a:xfrm>
              <a:prstGeom prst="rect">
                <a:avLst/>
              </a:prstGeom>
              <a:blipFill>
                <a:blip r:embed="rId2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59ED692-132A-411A-B9DD-19447394847B}"/>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p:sp>
            <p:nvSpPr>
              <p:cNvPr id="15" name="TextBox 14">
                <a:extLst>
                  <a:ext uri="{FF2B5EF4-FFF2-40B4-BE49-F238E27FC236}">
                    <a16:creationId xmlns:a16="http://schemas.microsoft.com/office/drawing/2014/main" id="{C59ED692-132A-411A-B9DD-19447394847B}"/>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9"/>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9818" y="458045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473885" y="1393981"/>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3" name="TextBox 72">
            <a:extLst>
              <a:ext uri="{FF2B5EF4-FFF2-40B4-BE49-F238E27FC236}">
                <a16:creationId xmlns:a16="http://schemas.microsoft.com/office/drawing/2014/main" id="{D3480AB1-CFA9-4585-B318-298FA9A0B95A}"/>
              </a:ext>
            </a:extLst>
          </p:cNvPr>
          <p:cNvSpPr txBox="1"/>
          <p:nvPr/>
        </p:nvSpPr>
        <p:spPr>
          <a:xfrm>
            <a:off x="523993" y="5121434"/>
            <a:ext cx="101181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983271" y="6447511"/>
            <a:ext cx="110318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셀수 </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5" name="TextBox 74">
            <a:extLst>
              <a:ext uri="{FF2B5EF4-FFF2-40B4-BE49-F238E27FC236}">
                <a16:creationId xmlns:a16="http://schemas.microsoft.com/office/drawing/2014/main" id="{ED705DA3-1D44-4177-A0D9-44A0380D224C}"/>
              </a:ext>
            </a:extLst>
          </p:cNvPr>
          <p:cNvSpPr txBox="1"/>
          <p:nvPr/>
        </p:nvSpPr>
        <p:spPr>
          <a:xfrm>
            <a:off x="886600" y="3904112"/>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92B93188-D1FE-45A1-A6A0-C4B1457EFD00}"/>
              </a:ext>
            </a:extLst>
          </p:cNvPr>
          <p:cNvSpPr txBox="1"/>
          <p:nvPr/>
        </p:nvSpPr>
        <p:spPr>
          <a:xfrm>
            <a:off x="2501001" y="5262152"/>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7B0BCA7-FF5B-4407-AED1-82E34B42D91F}"/>
              </a:ext>
            </a:extLst>
          </p:cNvPr>
          <p:cNvSpPr txBox="1"/>
          <p:nvPr/>
        </p:nvSpPr>
        <p:spPr>
          <a:xfrm>
            <a:off x="4049348" y="5303070"/>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F98530B7-8F70-460E-8B5E-D85261DDC116}"/>
              </a:ext>
            </a:extLst>
          </p:cNvPr>
          <p:cNvSpPr txBox="1"/>
          <p:nvPr/>
        </p:nvSpPr>
        <p:spPr>
          <a:xfrm>
            <a:off x="2703599" y="3412206"/>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3D5E16EC-646D-46A3-8016-0DBA78AA0F85}"/>
              </a:ext>
            </a:extLst>
          </p:cNvPr>
          <p:cNvSpPr txBox="1"/>
          <p:nvPr/>
        </p:nvSpPr>
        <p:spPr>
          <a:xfrm>
            <a:off x="3454278" y="3403328"/>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3AA5EA96-D7E7-459D-AE9E-4C7630B954A1}"/>
              </a:ext>
            </a:extLst>
          </p:cNvPr>
          <p:cNvSpPr txBox="1"/>
          <p:nvPr/>
        </p:nvSpPr>
        <p:spPr>
          <a:xfrm>
            <a:off x="4323115" y="3403327"/>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 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4" name="TextBox 83">
            <a:extLst>
              <a:ext uri="{FF2B5EF4-FFF2-40B4-BE49-F238E27FC236}">
                <a16:creationId xmlns:a16="http://schemas.microsoft.com/office/drawing/2014/main" id="{A95F824A-072C-42F3-ACFF-2E623F203E2E}"/>
              </a:ext>
            </a:extLst>
          </p:cNvPr>
          <p:cNvSpPr txBox="1"/>
          <p:nvPr/>
        </p:nvSpPr>
        <p:spPr>
          <a:xfrm>
            <a:off x="2434253" y="4034023"/>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6FCA3A0-A091-4A65-9223-E05A89D3D260}"/>
                  </a:ext>
                </a:extLst>
              </p:cNvPr>
              <p:cNvSpPr txBox="1"/>
              <p:nvPr/>
            </p:nvSpPr>
            <p:spPr>
              <a:xfrm>
                <a:off x="110790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07909" y="2965767"/>
                <a:ext cx="5713424" cy="390748"/>
              </a:xfrm>
              <a:prstGeom prst="rect">
                <a:avLst/>
              </a:prstGeom>
              <a:blipFill>
                <a:blip r:embed="rId5"/>
                <a:stretch>
                  <a:fillRect t="-4688" r="-213" b="-2343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BEAC5C1-C7C5-4E8E-95FE-873AED5E7F43}"/>
                  </a:ext>
                </a:extLst>
              </p:cNvPr>
              <p:cNvSpPr txBox="1"/>
              <p:nvPr/>
            </p:nvSpPr>
            <p:spPr>
              <a:xfrm>
                <a:off x="1001323" y="3486245"/>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r>
                            <a:rPr lang="en-US" altLang="ko-KR" sz="2000" b="0" i="1" smtClean="0">
                              <a:solidFill>
                                <a:srgbClr val="000000"/>
                              </a:solidFill>
                              <a:latin typeface="Cambria Math" panose="02040503050406030204" pitchFamily="18" charset="0"/>
                              <a:ea typeface="Cambria Math" panose="02040503050406030204" pitchFamily="18" charset="0"/>
                            </a:rPr>
                            <m:t>−</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01323" y="3486245"/>
                <a:ext cx="8784521" cy="637226"/>
              </a:xfrm>
              <a:prstGeom prst="rect">
                <a:avLst/>
              </a:prstGeom>
              <a:blipFill>
                <a:blip r:embed="rId6"/>
                <a:stretch>
                  <a:fillRect b="-96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FEF9305-ECFE-4A96-92FC-6C481D01432B}"/>
                  </a:ext>
                </a:extLst>
              </p:cNvPr>
              <p:cNvSpPr txBox="1"/>
              <p:nvPr/>
            </p:nvSpPr>
            <p:spPr>
              <a:xfrm>
                <a:off x="1046201" y="5011355"/>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r>
                      <a:rPr lang="en-US" altLang="ko-KR" sz="1800" i="1">
                        <a:solidFill>
                          <a:srgbClr val="000000"/>
                        </a:solidFill>
                        <a:latin typeface="Cambria Math" panose="02040503050406030204" pitchFamily="18" charset="0"/>
                        <a:ea typeface="Cambria Math" panose="02040503050406030204" pitchFamily="18" charset="0"/>
                      </a:rPr>
                      <m:t>−</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46201" y="5011355"/>
                <a:ext cx="7823552" cy="1498744"/>
              </a:xfrm>
              <a:prstGeom prst="rect">
                <a:avLst/>
              </a:prstGeom>
              <a:blipFill>
                <a:blip r:embed="rId7"/>
                <a:stretch>
                  <a:fillRect l="-701" t="-1626"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r>
                            <a:rPr lang="en-US" altLang="ko-KR" sz="2000" b="0" i="1" smtClean="0">
                              <a:solidFill>
                                <a:srgbClr val="000000"/>
                              </a:solidFill>
                              <a:latin typeface="Cambria Math" panose="02040503050406030204" pitchFamily="18" charset="0"/>
                              <a:ea typeface="Cambria Math" panose="02040503050406030204" pitchFamily="18" charset="0"/>
                            </a:rPr>
                            <m:t>−</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60659</TotalTime>
  <Words>37224</Words>
  <Application>Microsoft Office PowerPoint</Application>
  <PresentationFormat>사용자 지정</PresentationFormat>
  <Paragraphs>8396</Paragraphs>
  <Slides>406</Slides>
  <Notes>401</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406</vt:i4>
      </vt:variant>
    </vt:vector>
  </HeadingPairs>
  <TitlesOfParts>
    <vt:vector size="421" baseType="lpstr">
      <vt:lpstr>Wingdings</vt:lpstr>
      <vt:lpstr>Consolas</vt:lpstr>
      <vt:lpstr>굴림</vt:lpstr>
      <vt:lpstr>맑은 고딕</vt:lpstr>
      <vt:lpstr>나눔스퀘어 ExtraBold</vt:lpstr>
      <vt:lpstr>Microsoft Sans Serif</vt:lpstr>
      <vt:lpstr>Cambria Math</vt:lpstr>
      <vt:lpstr>Calvin</vt:lpstr>
      <vt:lpstr>Arial</vt:lpstr>
      <vt:lpstr>고도 B</vt:lpstr>
      <vt:lpstr>Candara</vt:lpstr>
      <vt:lpstr>맑은 고딕</vt:lpstr>
      <vt:lpstr>고도 M</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3314</cp:revision>
  <dcterms:created xsi:type="dcterms:W3CDTF">2008-02-04T08:04:25Z</dcterms:created>
  <dcterms:modified xsi:type="dcterms:W3CDTF">2020-10-10T06:50:54Z</dcterms:modified>
</cp:coreProperties>
</file>